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microsoft.com/office/2007/relationships/hdphoto" Target="../media/hdphoto6.wdp"/><Relationship Id="rId35" Type="http://schemas.openxmlformats.org/officeDocument/2006/relationships/image" Target="../media/image28.png"/><Relationship Id="rId36" Type="http://schemas.microsoft.com/office/2007/relationships/hdphoto" Target="../media/hdphoto7.wdp"/><Relationship Id="rId37" Type="http://schemas.openxmlformats.org/officeDocument/2006/relationships/image" Target="../media/image29.png"/><Relationship Id="rId38" Type="http://schemas.microsoft.com/office/2007/relationships/hdphoto" Target="../media/hdphoto8.wdp"/><Relationship Id="rId39" Type="http://schemas.openxmlformats.org/officeDocument/2006/relationships/image" Target="../media/image30.png"/><Relationship Id="rId40" Type="http://schemas.openxmlformats.org/officeDocument/2006/relationships/image" Target="../media/image31.png"/><Relationship Id="rId41" Type="http://schemas.openxmlformats.org/officeDocument/2006/relationships/image" Target="../media/image32.png"/><Relationship Id="rId42" Type="http://schemas.openxmlformats.org/officeDocument/2006/relationships/image" Target="../media/image33.png"/><Relationship Id="rId43" Type="http://schemas.openxmlformats.org/officeDocument/2006/relationships/image" Target="../media/image34.png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openxmlformats.org/officeDocument/2006/relationships/image" Target="../media/image37.png"/><Relationship Id="rId48" Type="http://schemas.microsoft.com/office/2007/relationships/hdphoto" Target="../media/hdphoto10.wdp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D2020FB9-AA03-9D32-B966-DDCCC22953B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3" y="5096123"/>
            <a:ext cx="1208613" cy="12086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400649-6A67-4337-0CF8-AEF5069D0AC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6" y="3701190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BC9B8552-4CB7-60F3-574E-9CB14DC87B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4" y="959771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8" name="Рисунок 3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FEF98F-0083-4618-561E-07A43D4AE30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6" y="959464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0" name="Рисунок 3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32607CB-5CBF-2238-45AE-FD1C17969E1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6" y="1792005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A306E67D-E9F8-0ABE-6CED-6E07293A8D5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8" y="179197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1" y="579685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96096" y="3516146"/>
            <a:ext cx="2733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2024-08-08T13:25:33Z</dcterms:created>
  <dcterms:modified xsi:type="dcterms:W3CDTF">2024-11-15T10:33:13Z</dcterms:modified>
</cp:coreProperties>
</file>