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30194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8BE40-A9D6-4CD8-9989-CF618367C4B1}"/>
</file>

<file path=customXml/itemProps2.xml><?xml version="1.0" encoding="utf-8"?>
<ds:datastoreItem xmlns:ds="http://schemas.openxmlformats.org/officeDocument/2006/customXml" ds:itemID="{698E306E-3797-403F-8049-24FBFE4BF45C}"/>
</file>

<file path=customXml/itemProps3.xml><?xml version="1.0" encoding="utf-8"?>
<ds:datastoreItem xmlns:ds="http://schemas.openxmlformats.org/officeDocument/2006/customXml" ds:itemID="{AC51D19C-1AF2-4EE7-8C2C-CC8A4D66FBFE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