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2" autoAdjust="0"/>
  </p:normalViewPr>
  <p:slideViewPr>
    <p:cSldViewPr snapToGrid="0">
      <p:cViewPr>
        <p:scale>
          <a:sx n="125" d="100"/>
          <a:sy n="125" d="100"/>
        </p:scale>
        <p:origin x="90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51705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129543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2293896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72275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7073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4911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4757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25949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440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02786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17059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1295438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229389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307227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07073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484911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584757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6625949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Овал 51"/>
          <p:cNvSpPr/>
          <p:nvPr/>
        </p:nvSpPr>
        <p:spPr>
          <a:xfrm>
            <a:off x="762440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8402786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58178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7574362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22212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3977778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452582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22" y="3602440"/>
            <a:ext cx="1696282" cy="169628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82" y="3664056"/>
            <a:ext cx="1499876" cy="1499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кактус, цветочный горшок, домашне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70" y="1045495"/>
            <a:ext cx="1456460" cy="145646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блоко, Натуральные продукты, производит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" y="3450592"/>
            <a:ext cx="1740904" cy="174090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вательный бассейн, бассейн, плавание, в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77" y="3608680"/>
            <a:ext cx="1648173" cy="164817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35" y="3527724"/>
            <a:ext cx="1663771" cy="16637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6" y="998684"/>
            <a:ext cx="1555848" cy="15558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54" y="1090848"/>
            <a:ext cx="1299559" cy="129955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7" y="925584"/>
            <a:ext cx="1696282" cy="169628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93" y="765562"/>
            <a:ext cx="1836340" cy="183634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70371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45430" y="258592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97554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96012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48136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48082" y="511882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32840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32982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9577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70960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3265" y="2719705"/>
            <a:ext cx="166687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2024-05-03T09:09:00Z</dcterms:created>
  <dcterms:modified xsi:type="dcterms:W3CDTF">2024-06-06T08:48:19Z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0A0F86BBDE8F4A4B9B633EA2BDCDBFB0_12</vt:lpwstr>
  </property>
  <property fmtid="{D5CDD505-2E9C-101B-9397-08002B2CF9AE}" pid="3" name="KSOProductBuildVer">
    <vt:lpwstr>1033-12.2.0.17119</vt:lpwstr>
  </property>
</Properties>
</file>