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howGuides="1">
      <p:cViewPr>
        <p:scale>
          <a:sx n="75" d="100"/>
          <a:sy n="75" d="100"/>
        </p:scale>
        <p:origin x="1278" y="708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907FA56C-0370-7D33-B575-2A762D1DD1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6569" y="4895690"/>
            <a:ext cx="1695937" cy="1695937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5" y="516016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8" y="513000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" y="-6061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28660" y="1845310"/>
            <a:ext cx="24860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5800B-B3B5-405D-B48B-ED10942271F4}"/>
</file>

<file path=customXml/itemProps2.xml><?xml version="1.0" encoding="utf-8"?>
<ds:datastoreItem xmlns:ds="http://schemas.openxmlformats.org/officeDocument/2006/customXml" ds:itemID="{9DF58F92-0D51-47C4-96AF-668612631483}"/>
</file>

<file path=customXml/itemProps3.xml><?xml version="1.0" encoding="utf-8"?>
<ds:datastoreItem xmlns:ds="http://schemas.openxmlformats.org/officeDocument/2006/customXml" ds:itemID="{EA8F6A9F-0ED7-4F3B-9A5F-530450239D2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2024-07-08T10:45:09Z</dcterms:created>
  <dcterms:modified xsi:type="dcterms:W3CDTF">2024-12-18T13:04:15Z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