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291465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7890E3-E5CD-450F-8A36-BE98162700C7}"/>
</file>

<file path=customXml/itemProps2.xml><?xml version="1.0" encoding="utf-8"?>
<ds:datastoreItem xmlns:ds="http://schemas.openxmlformats.org/officeDocument/2006/customXml" ds:itemID="{D1806EAC-F459-4A4C-AC76-3C2DADC2002E}"/>
</file>

<file path=customXml/itemProps3.xml><?xml version="1.0" encoding="utf-8"?>
<ds:datastoreItem xmlns:ds="http://schemas.openxmlformats.org/officeDocument/2006/customXml" ds:itemID="{DB42CABB-2E14-4E0C-9BF8-BF844621F235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