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3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77B819C-15BB-8C55-8B36-23FF53623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0" y="3835977"/>
            <a:ext cx="3362325" cy="33623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FEA9FF7-F209-06A6-8B1C-FED2FA76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0" y="3183242"/>
            <a:ext cx="1440673" cy="14406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79922AB-8C17-1BE8-4731-3B1560E9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65" y="2186937"/>
            <a:ext cx="2185017" cy="21850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0A3908C-1A0F-C139-9280-7F257F877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6" y="3328187"/>
            <a:ext cx="2781356" cy="27813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2E68AD6-C346-D62A-E139-1DBCB686E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22" y="3183242"/>
            <a:ext cx="1440673" cy="14406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BE0AA0-C400-DB3C-C4D8-B27FFFB90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12" y="4444598"/>
            <a:ext cx="2781356" cy="27813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1E7111-14C9-5F5E-88F0-BAA470154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3" y="1532329"/>
            <a:ext cx="2781356" cy="27813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30" name="Google Shape;84;p1">
            <a:extLst>
              <a:ext uri="{FF2B5EF4-FFF2-40B4-BE49-F238E27FC236}">
                <a16:creationId xmlns:a16="http://schemas.microsoft.com/office/drawing/2014/main" id="{6637B5D3-4BE0-9B19-E12A-F07D92BA4D9B}"/>
              </a:ext>
            </a:extLst>
          </p:cNvPr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9349" y="3429000"/>
            <a:ext cx="30861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2024-10-25T11:15:05Z</dcterms:modified>
</cp:coreProperties>
</file>