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jp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8359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7045307" y="69402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2109" y="6987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11323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9566" y="811568"/>
            <a:ext cx="39814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2025-01-09T11:51:33Z</dcterms:modified>
</cp:coreProperties>
</file>