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3" d="100"/>
          <a:sy n="63" d="100"/>
        </p:scale>
        <p:origin x="40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BDF262-8646-4FD2-989D-96A9F288DD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B6BB811-6B82-4B6A-99DC-2C09C62FD5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F76986-51D9-47FC-B327-340062F02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C09E-8117-4ADE-ABCE-841622156E37}" type="datetimeFigureOut">
              <a:rPr lang="uk-UA" smtClean="0"/>
              <a:t>14.05.2025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855E52-B676-467C-8F51-F73FB288A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622114-F5C4-4C00-993F-AEB441274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7FB9-9D09-41F0-9DE7-C7A14B8A7EE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71802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2902F6-1DBC-4ABA-BD1B-D68991A9F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524D655-F2D7-40A6-9A4B-C58840EA41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2C3C22-76A6-45B9-99D8-5718A4768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C09E-8117-4ADE-ABCE-841622156E37}" type="datetimeFigureOut">
              <a:rPr lang="uk-UA" smtClean="0"/>
              <a:t>14.05.2025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805677-09D9-4BC8-BDB5-FF84DD508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3A6B34-327C-4476-8579-419612A84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7FB9-9D09-41F0-9DE7-C7A14B8A7EE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29750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5B88849-B3D8-4CEE-8EF7-1767A715B2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060BD0E-7B87-4C28-8613-39B60BA5CC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56908F-0B50-4B53-AECB-4F96DB613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C09E-8117-4ADE-ABCE-841622156E37}" type="datetimeFigureOut">
              <a:rPr lang="uk-UA" smtClean="0"/>
              <a:t>14.05.2025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5A2009-6AF4-46C0-B518-A9E22CBBD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BA5228-2D7F-4BE9-A7E2-8C20A1730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7FB9-9D09-41F0-9DE7-C7A14B8A7EE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1600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8BA98E-4D16-4E65-990F-8EDBAC8CE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556CAF-C6A1-4EC4-B540-1A5064B6C4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53F55A-034A-4238-B940-EA5F80244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C09E-8117-4ADE-ABCE-841622156E37}" type="datetimeFigureOut">
              <a:rPr lang="uk-UA" smtClean="0"/>
              <a:t>14.05.2025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1FAE12-D6C7-408D-8706-B39B7DFA6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34E996-7490-43E3-9653-FCB80B5A9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7FB9-9D09-41F0-9DE7-C7A14B8A7EE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78275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D1145E-3C11-4432-A73C-468BD7751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9825F1-8C54-418C-8C78-3BF486AD3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321740-2274-4F1A-AC11-3C61A11B5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C09E-8117-4ADE-ABCE-841622156E37}" type="datetimeFigureOut">
              <a:rPr lang="uk-UA" smtClean="0"/>
              <a:t>14.05.2025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69FB47-350B-4CF1-9D48-6AE96C940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AE002B-F8F6-47E9-8C4A-9F6F0B2E3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7FB9-9D09-41F0-9DE7-C7A14B8A7EE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3215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1EB7F2-D647-4092-8CD7-B1C5EEC78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F513E9-FFA9-4548-81F1-E0D1DF7AA1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21CEFEE-1BD7-4AB2-B8FB-6B475F60FF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223F82C-A821-4EF5-BC73-966BDF40C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C09E-8117-4ADE-ABCE-841622156E37}" type="datetimeFigureOut">
              <a:rPr lang="uk-UA" smtClean="0"/>
              <a:t>14.05.2025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41F9E8B-EAAF-4B25-AAEC-E8E88F036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32C868-89CC-4250-AD97-EC6C798D8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7FB9-9D09-41F0-9DE7-C7A14B8A7EE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507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9F3CBC-1EED-4DD7-B771-B37FFA9BD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EF52E7-0790-4A94-B97D-477518545D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1C7BAB-295E-454F-8EF7-274548DD31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0ACB891-BFAB-4DC3-9BB2-067A979515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151E4AF-B1EB-4798-89AB-DAA57E512C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DC637D9-3CBA-4D6F-BD44-6743C211D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C09E-8117-4ADE-ABCE-841622156E37}" type="datetimeFigureOut">
              <a:rPr lang="uk-UA" smtClean="0"/>
              <a:t>14.05.2025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3DDC782-6136-471D-88F0-322C264B9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DCF400B-AB89-4FC3-8CF3-E7594ECB1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7FB9-9D09-41F0-9DE7-C7A14B8A7EE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59637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EAB2A2-4333-4201-B3DD-895794E53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EC0CE12-EA4E-4650-BABB-9EDCCC609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C09E-8117-4ADE-ABCE-841622156E37}" type="datetimeFigureOut">
              <a:rPr lang="uk-UA" smtClean="0"/>
              <a:t>14.05.2025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5D41756-443E-456C-BD18-3E2DAE5A4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36C4C2E-F792-49C6-AD9B-C13E28869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7FB9-9D09-41F0-9DE7-C7A14B8A7EE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06826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D74C60B-AC8F-4A8E-AD94-CA87C27AC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C09E-8117-4ADE-ABCE-841622156E37}" type="datetimeFigureOut">
              <a:rPr lang="uk-UA" smtClean="0"/>
              <a:t>14.05.2025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66FD995-B16E-4EF3-B676-AB0824FF9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473DB78-622E-4102-B18A-A98016DFF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7FB9-9D09-41F0-9DE7-C7A14B8A7EE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057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F2C2BF-31EE-498D-8AA7-0C449893F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AAD9D7-0386-491E-95C7-954243F7D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7DABE6A-C245-4555-951B-F57FD7682F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475850A-F7CC-486B-A692-03381CB0A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C09E-8117-4ADE-ABCE-841622156E37}" type="datetimeFigureOut">
              <a:rPr lang="uk-UA" smtClean="0"/>
              <a:t>14.05.2025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8C0F8C2-EBD7-4120-978E-C5801CE58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701E3C-64C3-452F-AC0D-DF42BAB8F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7FB9-9D09-41F0-9DE7-C7A14B8A7EE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8404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013884-D798-488A-BFDE-168229326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61F3413-A43B-4E19-97A8-8EA4E47887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42FF063-5D3C-4F10-B6D0-245FC5D1AE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5B5B5B0-91D1-4DD1-94EC-CF4D65EFC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C09E-8117-4ADE-ABCE-841622156E37}" type="datetimeFigureOut">
              <a:rPr lang="uk-UA" smtClean="0"/>
              <a:t>14.05.2025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E346508-E4CA-4E00-A783-0FFE17F63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595EC9-7D78-446A-9F3A-7A93F07C8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7FB9-9D09-41F0-9DE7-C7A14B8A7EE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5950373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3F0228-41DB-4121-A6F2-9E2D2D8A3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50C3B6-AE1C-46EA-967F-DB64948F9F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115009-41AD-49E9-8017-BBA670D7BA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DC09E-8117-4ADE-ABCE-841622156E37}" type="datetimeFigureOut">
              <a:rPr lang="uk-UA" smtClean="0"/>
              <a:t>14.05.2025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F79BDF-67ED-4BEC-A3AD-7C61AA7A52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846C49-C2C3-4A10-AE15-50693ACBFB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D7FB9-9D09-41F0-9DE7-C7A14B8A7EE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50519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microsoft.com/office/2007/relationships/hdphoto" Target="../media/hdphoto2.wdp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F0E31F-07D0-4A7C-AB2A-EF9F48269C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D915F97-16B7-40AE-98B6-21B8493D5E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 descr="Изображение выглядит как в помещении, Сантехнический прибор, стена, Аксессуар для ванной комнаты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E164B92-B7DC-4F0E-8D6F-E41FAB783B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BA3AC122-8EE7-4699-891D-4859C2B4A3BD}"/>
              </a:ext>
            </a:extLst>
          </p:cNvPr>
          <p:cNvSpPr/>
          <p:nvPr/>
        </p:nvSpPr>
        <p:spPr>
          <a:xfrm>
            <a:off x="1244599" y="172401"/>
            <a:ext cx="6504553" cy="6360479"/>
          </a:xfrm>
          <a:prstGeom prst="roundRect">
            <a:avLst/>
          </a:prstGeom>
          <a:solidFill>
            <a:schemeClr val="lt1">
              <a:alpha val="87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Рисунок 6" descr="Изображение выглядит как зарисовка, графическая вставка, иллюстрация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BDA14C9-9A35-4E97-BF88-0CE4839334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735" y="-134157"/>
            <a:ext cx="6858000" cy="6858000"/>
          </a:xfrm>
          <a:prstGeom prst="rect">
            <a:avLst/>
          </a:prstGeom>
        </p:spPr>
      </p:pic>
      <p:pic>
        <p:nvPicPr>
          <p:cNvPr id="1028" name="Picture 4" descr="Untitled">
            <a:extLst>
              <a:ext uri="{FF2B5EF4-FFF2-40B4-BE49-F238E27FC236}">
                <a16:creationId xmlns:a16="http://schemas.microsoft.com/office/drawing/2014/main" id="{5D416081-4100-43AC-B876-95B75E9C3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830" y="4457174"/>
            <a:ext cx="930799" cy="125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Untitled">
            <a:extLst>
              <a:ext uri="{FF2B5EF4-FFF2-40B4-BE49-F238E27FC236}">
                <a16:creationId xmlns:a16="http://schemas.microsoft.com/office/drawing/2014/main" id="{9ACD6061-6148-479F-9637-EC69C65EC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77936" y="4434799"/>
            <a:ext cx="930799" cy="125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стрелка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1D7E12AB-243E-4B47-A598-BB3EFD8A1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48690">
            <a:off x="3189679" y="3740421"/>
            <a:ext cx="2122025" cy="212202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стрелка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2B05B6F0-EF02-4C1E-A3B0-EB23FC7A7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51310" flipH="1">
            <a:off x="3807212" y="3740422"/>
            <a:ext cx="2122025" cy="212202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стрелка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B0885D02-D0B1-40F7-AB5D-B8CA3E08E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98933" flipH="1">
            <a:off x="4459966" y="4143325"/>
            <a:ext cx="1131579" cy="113157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стрелка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CD4A445B-49CE-4F89-89C2-C620B098B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01067">
            <a:off x="3645300" y="4143324"/>
            <a:ext cx="1131579" cy="113157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C3FFA4CC-862E-42FA-B50B-C9CBCD47472F}"/>
              </a:ext>
            </a:extLst>
          </p:cNvPr>
          <p:cNvCxnSpPr/>
          <p:nvPr/>
        </p:nvCxnSpPr>
        <p:spPr>
          <a:xfrm>
            <a:off x="4040614" y="1172489"/>
            <a:ext cx="338346" cy="297714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4862336D-EF27-4F69-8184-FF54EA821D76}"/>
              </a:ext>
            </a:extLst>
          </p:cNvPr>
          <p:cNvCxnSpPr>
            <a:cxnSpLocks/>
          </p:cNvCxnSpPr>
          <p:nvPr/>
        </p:nvCxnSpPr>
        <p:spPr>
          <a:xfrm flipH="1" flipV="1">
            <a:off x="3230482" y="1276766"/>
            <a:ext cx="1148480" cy="15965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41B6C7B9-4D67-4E9A-8015-4838A9D79D80}"/>
              </a:ext>
            </a:extLst>
          </p:cNvPr>
          <p:cNvCxnSpPr>
            <a:cxnSpLocks/>
          </p:cNvCxnSpPr>
          <p:nvPr/>
        </p:nvCxnSpPr>
        <p:spPr>
          <a:xfrm>
            <a:off x="3280287" y="1301085"/>
            <a:ext cx="619809" cy="598229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81B3A202-7B46-4919-A3C5-AEFCBBC1392F}"/>
              </a:ext>
            </a:extLst>
          </p:cNvPr>
          <p:cNvCxnSpPr>
            <a:cxnSpLocks/>
          </p:cNvCxnSpPr>
          <p:nvPr/>
        </p:nvCxnSpPr>
        <p:spPr>
          <a:xfrm>
            <a:off x="2863925" y="1755185"/>
            <a:ext cx="1007900" cy="113564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C43A329C-D1CA-4B40-871F-74BAE4657062}"/>
              </a:ext>
            </a:extLst>
          </p:cNvPr>
          <p:cNvCxnSpPr>
            <a:cxnSpLocks/>
          </p:cNvCxnSpPr>
          <p:nvPr/>
        </p:nvCxnSpPr>
        <p:spPr>
          <a:xfrm>
            <a:off x="2870818" y="1772009"/>
            <a:ext cx="509559" cy="450523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D50B0DE2-FB04-4E3F-BBFB-6548757C89D2}"/>
              </a:ext>
            </a:extLst>
          </p:cNvPr>
          <p:cNvCxnSpPr>
            <a:cxnSpLocks/>
          </p:cNvCxnSpPr>
          <p:nvPr/>
        </p:nvCxnSpPr>
        <p:spPr>
          <a:xfrm flipH="1">
            <a:off x="3065318" y="2195806"/>
            <a:ext cx="330328" cy="291503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45216E97-E78E-4B4B-8321-E60B6E185A02}"/>
              </a:ext>
            </a:extLst>
          </p:cNvPr>
          <p:cNvCxnSpPr>
            <a:cxnSpLocks/>
          </p:cNvCxnSpPr>
          <p:nvPr/>
        </p:nvCxnSpPr>
        <p:spPr>
          <a:xfrm>
            <a:off x="3080632" y="2452505"/>
            <a:ext cx="660454" cy="148347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id="{6EFC5B91-058E-470F-ABBA-2007E5CDED34}"/>
              </a:ext>
            </a:extLst>
          </p:cNvPr>
          <p:cNvCxnSpPr>
            <a:cxnSpLocks/>
          </p:cNvCxnSpPr>
          <p:nvPr/>
        </p:nvCxnSpPr>
        <p:spPr>
          <a:xfrm flipH="1">
            <a:off x="3410859" y="2555273"/>
            <a:ext cx="286311" cy="450523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>
            <a:extLst>
              <a:ext uri="{FF2B5EF4-FFF2-40B4-BE49-F238E27FC236}">
                <a16:creationId xmlns:a16="http://schemas.microsoft.com/office/drawing/2014/main" id="{9DB4592E-6F7C-46A5-B98A-259C8DD5BFA0}"/>
              </a:ext>
            </a:extLst>
          </p:cNvPr>
          <p:cNvCxnSpPr>
            <a:cxnSpLocks/>
          </p:cNvCxnSpPr>
          <p:nvPr/>
        </p:nvCxnSpPr>
        <p:spPr>
          <a:xfrm>
            <a:off x="3398837" y="2960683"/>
            <a:ext cx="672739" cy="51004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E10DA8BB-DF28-4886-BFAC-ADE6E792F641}"/>
              </a:ext>
            </a:extLst>
          </p:cNvPr>
          <p:cNvGrpSpPr/>
          <p:nvPr/>
        </p:nvGrpSpPr>
        <p:grpSpPr>
          <a:xfrm flipH="1">
            <a:off x="4764711" y="1181896"/>
            <a:ext cx="1515037" cy="2298234"/>
            <a:chOff x="4144559" y="1030167"/>
            <a:chExt cx="1515037" cy="2298234"/>
          </a:xfrm>
        </p:grpSpPr>
        <p:cxnSp>
          <p:nvCxnSpPr>
            <p:cNvPr id="54" name="Прямая соединительная линия 53">
              <a:extLst>
                <a:ext uri="{FF2B5EF4-FFF2-40B4-BE49-F238E27FC236}">
                  <a16:creationId xmlns:a16="http://schemas.microsoft.com/office/drawing/2014/main" id="{2B2CB17A-7912-41F4-B0C4-9BB69C3C2B33}"/>
                </a:ext>
              </a:extLst>
            </p:cNvPr>
            <p:cNvCxnSpPr/>
            <p:nvPr/>
          </p:nvCxnSpPr>
          <p:spPr>
            <a:xfrm>
              <a:off x="5321248" y="1030167"/>
              <a:ext cx="338346" cy="297714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>
              <a:extLst>
                <a:ext uri="{FF2B5EF4-FFF2-40B4-BE49-F238E27FC236}">
                  <a16:creationId xmlns:a16="http://schemas.microsoft.com/office/drawing/2014/main" id="{EB05539B-99B2-4C26-82F6-2204D268FA1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511116" y="1134444"/>
              <a:ext cx="1148480" cy="15965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>
              <a:extLst>
                <a:ext uri="{FF2B5EF4-FFF2-40B4-BE49-F238E27FC236}">
                  <a16:creationId xmlns:a16="http://schemas.microsoft.com/office/drawing/2014/main" id="{D5915BCF-DD6E-4C7B-A51B-A0845DF33D9D}"/>
                </a:ext>
              </a:extLst>
            </p:cNvPr>
            <p:cNvCxnSpPr>
              <a:cxnSpLocks/>
            </p:cNvCxnSpPr>
            <p:nvPr/>
          </p:nvCxnSpPr>
          <p:spPr>
            <a:xfrm>
              <a:off x="4560921" y="1158763"/>
              <a:ext cx="619809" cy="598229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>
              <a:extLst>
                <a:ext uri="{FF2B5EF4-FFF2-40B4-BE49-F238E27FC236}">
                  <a16:creationId xmlns:a16="http://schemas.microsoft.com/office/drawing/2014/main" id="{4A3BF158-132B-4C05-A2BA-9C595AFCC1E1}"/>
                </a:ext>
              </a:extLst>
            </p:cNvPr>
            <p:cNvCxnSpPr>
              <a:cxnSpLocks/>
            </p:cNvCxnSpPr>
            <p:nvPr/>
          </p:nvCxnSpPr>
          <p:spPr>
            <a:xfrm>
              <a:off x="4144559" y="1612863"/>
              <a:ext cx="1007900" cy="113564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>
              <a:extLst>
                <a:ext uri="{FF2B5EF4-FFF2-40B4-BE49-F238E27FC236}">
                  <a16:creationId xmlns:a16="http://schemas.microsoft.com/office/drawing/2014/main" id="{263473C2-99C6-4606-BAB0-8E3C752FA9E3}"/>
                </a:ext>
              </a:extLst>
            </p:cNvPr>
            <p:cNvCxnSpPr>
              <a:cxnSpLocks/>
            </p:cNvCxnSpPr>
            <p:nvPr/>
          </p:nvCxnSpPr>
          <p:spPr>
            <a:xfrm>
              <a:off x="4151452" y="1629687"/>
              <a:ext cx="509559" cy="450523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единительная линия 58">
              <a:extLst>
                <a:ext uri="{FF2B5EF4-FFF2-40B4-BE49-F238E27FC236}">
                  <a16:creationId xmlns:a16="http://schemas.microsoft.com/office/drawing/2014/main" id="{79B4E5D0-DA35-4A70-9463-3E472EAB4D9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45952" y="2053484"/>
              <a:ext cx="330328" cy="291503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>
              <a:extLst>
                <a:ext uri="{FF2B5EF4-FFF2-40B4-BE49-F238E27FC236}">
                  <a16:creationId xmlns:a16="http://schemas.microsoft.com/office/drawing/2014/main" id="{94AB174C-464D-4905-A0D3-8EC5E25527A3}"/>
                </a:ext>
              </a:extLst>
            </p:cNvPr>
            <p:cNvCxnSpPr>
              <a:cxnSpLocks/>
            </p:cNvCxnSpPr>
            <p:nvPr/>
          </p:nvCxnSpPr>
          <p:spPr>
            <a:xfrm>
              <a:off x="4361266" y="2310183"/>
              <a:ext cx="660454" cy="148347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>
              <a:extLst>
                <a:ext uri="{FF2B5EF4-FFF2-40B4-BE49-F238E27FC236}">
                  <a16:creationId xmlns:a16="http://schemas.microsoft.com/office/drawing/2014/main" id="{E161E1BF-8198-4461-9B8B-5A61DB71814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91493" y="2412951"/>
              <a:ext cx="286311" cy="450523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 стрелкой 61">
              <a:extLst>
                <a:ext uri="{FF2B5EF4-FFF2-40B4-BE49-F238E27FC236}">
                  <a16:creationId xmlns:a16="http://schemas.microsoft.com/office/drawing/2014/main" id="{C28FC60B-0FA4-40C0-A3F3-FA94A892A884}"/>
                </a:ext>
              </a:extLst>
            </p:cNvPr>
            <p:cNvCxnSpPr>
              <a:cxnSpLocks/>
            </p:cNvCxnSpPr>
            <p:nvPr/>
          </p:nvCxnSpPr>
          <p:spPr>
            <a:xfrm>
              <a:off x="4679471" y="2818361"/>
              <a:ext cx="672739" cy="510040"/>
            </a:xfrm>
            <a:prstGeom prst="straightConnector1">
              <a:avLst/>
            </a:prstGeom>
            <a:ln w="5715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6" name="Picture 2" descr="стрелка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81AE747C-BBA9-44A4-9CF4-DDDA08F0C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51310" flipH="1">
            <a:off x="3832613" y="4423935"/>
            <a:ext cx="2122025" cy="212202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стрелка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872137F0-1A75-45E5-96DD-C0D2DFF66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48690">
            <a:off x="3108621" y="4399981"/>
            <a:ext cx="2122025" cy="212202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040845BE-6FD7-4E63-B5B2-2E218E5B4FD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" y="5783622"/>
            <a:ext cx="1036320" cy="1036320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палец, рука, большой палец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B9CFD3F-BD45-497C-979D-167AE178A03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476" y="-310443"/>
            <a:ext cx="1888013" cy="1888013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палец, рука, большой палец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DAC6708-7CF7-45C7-88AC-DADA60040DF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836" y="-310443"/>
            <a:ext cx="1888013" cy="1888013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палец, рука, большой палец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8A324A6-0F1C-464E-A2A6-ACAD8954794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71040" y="2704643"/>
            <a:ext cx="2407920" cy="2407920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палец, рука, большой палец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36993FE-8A69-4D03-82DE-CF20EC7965C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704643"/>
            <a:ext cx="2407920" cy="2407920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палец, рука, большой палец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BE6A7E7-BAFC-4FD7-9700-8ABEA726441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05101" y="3110627"/>
            <a:ext cx="1715323" cy="1715323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палец, рука, большой палец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8115ED1-EB27-4C57-8967-00469243EB9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085993"/>
            <a:ext cx="1715323" cy="1715323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палец, рука, большой палец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C3AEFFB-ADEF-43A1-A35C-1484E23CEF1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36092" y="2896141"/>
            <a:ext cx="1863567" cy="1863567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палец, рука, большой палец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50EAE4D-76BB-4991-BA17-ADE9ACAA582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28725" y="3695426"/>
            <a:ext cx="1631194" cy="1631194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палец, рука, большой палец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DC99F8A-A8A3-41B7-B8D5-00BBBEFD4E4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483" y="3695223"/>
            <a:ext cx="1631194" cy="1631194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палец, рука, большой палец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F197A92-DAA8-4228-8400-4B069BCDC13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012" y="2896141"/>
            <a:ext cx="1863567" cy="1863567"/>
          </a:xfrm>
          <a:prstGeom prst="rect">
            <a:avLst/>
          </a:prstGeom>
        </p:spPr>
      </p:pic>
      <p:pic>
        <p:nvPicPr>
          <p:cNvPr id="70" name="Рисунок 69" descr="Изображение выглядит как графическая вставка, смайлик, желтый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A2CD97B-6B30-4E20-826D-E29FC66BA94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20" y="80963"/>
            <a:ext cx="7121769" cy="6858000"/>
          </a:xfrm>
          <a:prstGeom prst="rect">
            <a:avLst/>
          </a:prstGeom>
        </p:spPr>
      </p:pic>
      <p:pic>
        <p:nvPicPr>
          <p:cNvPr id="1029" name="Picture 1028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06460" y="2804160"/>
            <a:ext cx="3819524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30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path" presetSubtype="0" repeatCount="3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2.59259E-6 L 0.03515 0.06412 C 0.04244 0.07801 0.04752 0.09815 0.04752 0.11921 C 0.04752 0.14352 0.04244 0.16273 0.03515 0.17662 L 0.00208 0.24143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6" y="1206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1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59259E-6 L -0.02865 0.0669 C -0.03516 0.08102 -0.03867 0.10208 -0.03867 0.12407 C -0.03867 0.14907 -0.03516 0.16898 -0.02865 0.1831 L 2.08333E-6 0.25 " pathEditMode="relative" rAng="0" ptsTypes="AAAAA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repeatCount="3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638 0.05625 L 0.05638 0.05648 C 0.05443 0.06296 0.05287 0.07037 0.05052 0.07685 C 0.04987 0.07824 0.04961 0.08009 0.04883 0.08125 C 0.04727 0.08357 0.04571 0.08634 0.04388 0.08727 C 0.04115 0.08843 0.03946 0.08866 0.03711 0.09167 C 0.03399 0.09584 0.03568 0.0963 0.03216 0.09908 C 0.02748 0.10278 0.02578 0.10232 0.02044 0.10347 C 0.01081 0.10926 0.01719 0.10671 0.00052 0.10509 C 0.00026 0.10486 -0.0069 0.10301 -0.00781 0.10209 C -0.00833 0.10139 -0.00833 0.1 -0.00859 0.09908 L -0.00859 0.09931 " pathEditMode="relative" rAng="0" ptsTypes="AAAAAAAAAAAA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5" y="2523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54 0.03542 L -0.06654 0.03565 C -0.06628 0.04329 -0.06641 0.05116 -0.06576 0.05903 C -0.0655 0.06227 -0.0638 0.06852 -0.06328 0.07222 C -0.06302 0.07431 -0.06315 0.07662 -0.06237 0.07824 C -0.06185 0.0794 -0.06081 0.07917 -0.0599 0.07963 C -0.05886 0.08125 -0.05742 0.08241 -0.05664 0.08426 C -0.05599 0.08542 -0.05651 0.08796 -0.05573 0.08866 C -0.05404 0.09028 -0.05182 0.08959 -0.04987 0.09005 C -0.0474 0.09074 -0.04492 0.09121 -0.04245 0.09167 L -0.03659 0.09445 C -0.03581 0.09491 -0.03477 0.09514 -0.03412 0.09607 C -0.03307 0.09722 -0.03255 0.09931 -0.03164 0.10046 C -0.03047 0.10185 -0.02565 0.10324 -0.02487 0.10347 C -0.02409 0.10394 -0.02331 0.10486 -0.0224 0.10486 C -0.01771 0.10579 -0.01302 0.10602 -0.00821 0.10648 C -0.003 0.10949 -0.00495 0.10926 -0.00235 0.10926 L -0.00235 0.10949 " pathEditMode="relative" rAng="0" ptsTypes="AAAAAAAAAAAAAAAAAA">
                                      <p:cBhvr>
                                        <p:cTn id="3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3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repeatCount="3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0.06783 L 0.00182 0.06783 C 0.00716 0.0713 0.01341 0.07222 0.0181 0.07824 C 0.02695 0.08935 0.03268 0.11065 0.01875 0.12338 C 0.01276 0.12894 0.00521 0.125 -0.00143 0.1257 C -0.00221 0.12153 -0.00573 0.11574 -0.00378 0.11297 C 0.00365 0.10232 0.01641 0.11922 0.02135 0.12384 C 0.02357 0.13218 0.02917 0.13959 0.02787 0.14838 C 0.02227 0.18426 0.00872 0.17269 -0.00443 0.16968 C -0.00638 0.16597 -0.01302 0.16042 -0.01029 0.1588 C 0.00026 0.15209 0.01133 0.16551 0.01966 0.17315 C 0.02096 0.18403 0.02617 0.19584 0.02331 0.20579 C 0.01484 0.23472 0.00052 0.22176 -0.01055 0.21667 C -0.00937 0.21273 -0.0095 0.20533 -0.00703 0.20463 C 0.00977 0.19931 0.01146 0.2132 0.01966 0.23172 C 0.00391 0.27685 0.01458 0.27014 -0.0112 0.26783 C -0.01146 0.26759 -0.01146 0.26736 -0.01159 0.26713 L -0.0125 0.26597 " pathEditMode="relative" ptsTypes="AAAAAAAAAAAAAAAAAA">
                                      <p:cBhvr>
                                        <p:cTn id="58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0.08125 L 0.00521 0.08125 C 0.00352 0.08125 0.00196 0.08148 0.00039 0.08171 C -0.00052 0.08194 -0.00143 0.08264 -0.00247 0.0831 C -0.00338 0.08333 -0.00442 0.08356 -0.00534 0.0838 C -0.00586 0.08403 -0.00625 0.08472 -0.00677 0.08495 C -0.01067 0.08727 -0.01093 0.08681 -0.01471 0.0875 C -0.01614 0.08843 -0.01758 0.08935 -0.01914 0.09005 C -0.02018 0.09074 -0.02135 0.09097 -0.02239 0.09144 C -0.02357 0.09213 -0.02708 0.09421 -0.02851 0.09606 C -0.03008 0.09769 -0.03203 0.10139 -0.0332 0.1037 C -0.03385 0.10671 -0.03424 0.10787 -0.03424 0.11134 C -0.03424 0.11551 -0.03281 0.12037 -0.03138 0.12292 C -0.0306 0.12454 -0.02968 0.12593 -0.0289 0.12755 C -0.02877 0.12755 -0.02526 0.13519 -0.02448 0.13588 C -0.02383 0.13681 -0.02291 0.13704 -0.022 0.13727 C -0.01966 0.13796 -0.01471 0.13912 -0.01471 0.13912 C -0.0125 0.13889 -0.0013 0.14213 0.003 0.13519 C 0.00339 0.13472 0.00443 0.13056 0.00482 0.1294 C 0.00443 0.12731 0.00378 0.12245 0.00261 0.12037 C 0.00222 0.11968 0.0017 0.11968 0.00117 0.11921 C -0.00195 0.11991 -0.00508 0.12014 -0.0082 0.12106 C -0.00963 0.12153 -0.01093 0.12245 -0.01224 0.12292 C -0.01302 0.12338 -0.01393 0.12338 -0.01471 0.12361 C -0.02096 0.12847 -0.01432 0.12361 -0.01914 0.12616 C -0.02044 0.12685 -0.02187 0.12847 -0.02304 0.1294 C -0.02526 0.13704 -0.02213 0.12708 -0.02526 0.13403 C -0.02591 0.13542 -0.02617 0.13704 -0.02669 0.13843 C -0.02799 0.15162 -0.02604 0.13287 -0.02773 0.1463 C -0.02799 0.14769 -0.02799 0.14931 -0.02812 0.15069 C -0.02773 0.1544 -0.02747 0.1581 -0.02669 0.16181 C -0.0263 0.16343 -0.02552 0.16481 -0.02487 0.1662 C -0.02304 0.1706 -0.02148 0.17315 -0.01875 0.17662 C -0.01797 0.17731 -0.01745 0.1787 -0.01653 0.17917 C -0.01549 0.17963 -0.01445 0.17963 -0.01328 0.17986 C -0.01067 0.18125 -0.0095 0.18218 -0.00677 0.18287 C -0.0056 0.18333 -0.00442 0.18333 -0.00312 0.18356 L 0.01198 0.18171 C 0.01289 0.18148 0.0142 0.18241 0.01459 0.18102 C 0.01472 0.18056 0.01498 0.16991 0.01276 0.16875 C 0.01055 0.16782 0.00821 0.16829 0.00586 0.16806 L -0.00429 0.17014 C -0.00508 0.17014 -0.00599 0.17037 -0.00677 0.17083 C -0.00859 0.17153 -0.01041 0.17222 -0.01224 0.17338 C -0.01497 0.175 -0.01575 0.175 -0.01797 0.17778 C -0.01849 0.17824 -0.01875 0.17894 -0.01914 0.17986 C -0.02018 0.18218 -0.02109 0.18542 -0.022 0.18819 C -0.02239 0.1919 -0.02252 0.19306 -0.02278 0.19722 C -0.02357 0.21296 -0.02265 0.19815 -0.02343 0.20995 C -0.0233 0.21134 -0.0233 0.21273 -0.02304 0.21389 C -0.02252 0.21644 -0.02187 0.21875 -0.02096 0.22106 C -0.01927 0.22477 -0.01784 0.22546 -0.01549 0.22685 C -0.01432 0.22755 -0.01302 0.22801 -0.01185 0.2287 C -0.01041 0.22824 -0.00898 0.22778 -0.00755 0.22755 C -0.0013 0.22616 0.01237 0.22616 0.01498 0.22616 C 0.01589 0.22523 0.01693 0.22477 0.01784 0.22361 C 0.01862 0.22245 0.01953 0.21898 0.02005 0.21713 C 0.01914 0.21319 0.01953 0.21412 0.01784 0.21065 C 0.01732 0.20972 0.01706 0.20856 0.01641 0.2081 C 0.0155 0.20741 0.01446 0.20764 0.01341 0.20741 L 0.00365 0.20949 C 0.00287 0.20949 0.00196 0.20972 0.00117 0.20995 C 0.00026 0.21042 -0.00052 0.21088 -0.00143 0.21134 C -0.00273 0.21181 -0.00403 0.21227 -0.00534 0.21273 C -0.00612 0.21366 -0.00664 0.21505 -0.00755 0.21574 C -0.00807 0.21644 -0.00885 0.21597 -0.00937 0.21644 C -0.01015 0.21736 -0.01067 0.21921 -0.01146 0.22037 C -0.01224 0.22153 -0.01315 0.22245 -0.01406 0.22361 C -0.01445 0.22477 -0.01471 0.22616 -0.0151 0.22755 C -0.01562 0.2287 -0.01614 0.22986 -0.01653 0.23125 C -0.01732 0.2338 -0.01745 0.23634 -0.01771 0.23912 C -0.01758 0.2419 -0.01771 0.24468 -0.01732 0.24745 C -0.01705 0.24884 -0.01627 0.24954 -0.01588 0.25069 C -0.01471 0.2537 -0.01393 0.25741 -0.01263 0.26042 C -0.01211 0.26134 -0.01172 0.2625 -0.0112 0.26343 C -0.01054 0.26458 -0.00989 0.26551 -0.00937 0.26667 C -0.00872 0.26829 -0.0082 0.26991 -0.00755 0.2713 C -0.00651 0.27292 -0.00547 0.27431 -0.00429 0.27569 C -0.00351 0.27662 -0.00026 0.27917 0.00039 0.27963 C 0.00117 0.28009 0.00183 0.28056 0.00261 0.28102 C 0.00482 0.28171 0.00586 0.28148 0.00808 0.28148 L 0.00808 0.28148 " pathEditMode="relative" ptsTypes="AAAAAAAAAAAAAAAAAAAAAAAAAAAAAAAAAAAAAAAAAAAAAAAAAAAAAAAAAAAAAAAAAAAAAAAAAAAAAAAAAA">
                                      <p:cBhvr>
                                        <p:cTn id="60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repeatCount="3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58 0.06158 L 0.04258 0.06181 C 0.0448 0.06435 0.04688 0.06759 0.04922 0.07037 C 0.05 0.0713 0.05105 0.07083 0.0517 0.07176 C 0.05782 0.08102 0.05013 0.075 0.05756 0.08357 C 0.05873 0.08519 0.06029 0.08565 0.06172 0.08658 C 0.06368 0.09722 0.06068 0.08519 0.06589 0.09259 C 0.06654 0.09352 0.06628 0.0956 0.06667 0.09699 C 0.06745 0.09908 0.06927 0.10301 0.06927 0.10324 L -0.01914 0.07778 L 0.02592 0.16065 L -0.05156 0.14745 L -0.0125 0.21412 L -0.03242 0.25093 L 0.0142 0.26736 L -0.00494 0.32361 L 0.04089 0.38889 " pathEditMode="relative" rAng="0" ptsTypes="AAAAAAAAAAAAAAAAA">
                                      <p:cBhvr>
                                        <p:cTn id="110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72" y="16366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34 0.0794 L -0.05834 0.07963 C -0.06094 0.08264 -0.06342 0.08634 -0.06589 0.08958 C -0.06667 0.09074 -0.06771 0.0912 -0.06836 0.09259 C -0.06888 0.09375 -0.06862 0.09583 -0.06928 0.09699 C -0.07045 0.09954 -0.07201 0.10116 -0.07344 0.10301 C -0.07826 0.10926 -0.07683 0.1081 -0.08086 0.11042 C -0.08204 0.11181 -0.08321 0.1132 -0.08425 0.11482 C -0.08777 0.12107 -0.08516 0.12083 -0.0875 0.12083 L 0.00078 0.09699 L -0.04167 0.17708 L 0.03424 0.16829 L -0.0017 0.23195 L 0.02161 0.27037 L -0.03086 0.28519 L -0.00339 0.34745 L -0.05834 0.40833 L -0.06003 0.40833 " pathEditMode="relative" rAng="0" ptsTypes="AAAAAAAAAAAAAAAAAA">
                                      <p:cBhvr>
                                        <p:cTn id="112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1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0" presetClass="path" presetSubtype="0" repeatCount="3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078 0.03426 L 0.05078 0.03426 C 0.05274 0.03866 0.05521 0.04259 0.05664 0.04745 C 0.05807 0.05208 0.05912 0.05717 0.05912 0.06227 C 0.05951 0.0963 0.06237 0.1081 0.05586 0.12893 C 0.05508 0.13148 0.05417 0.1338 0.05339 0.13634 C 0.053 0.13889 0.05313 0.14143 0.05248 0.14375 C 0.05117 0.14815 0.04896 0.15139 0.04753 0.15555 C 0.04584 0.16042 0.04427 0.16551 0.04245 0.17037 C 0.04193 0.17199 0.04128 0.17338 0.04076 0.17477 C 0.04024 0.17685 0.03998 0.17917 0.03919 0.18079 C 0.03854 0.18194 0.0375 0.18171 0.03659 0.18217 C 0.0293 0.19514 0.03867 0.1794 0.03164 0.18958 C 0.02865 0.19421 0.02956 0.19491 0.02578 0.19861 C 0.02448 0.19977 0.02305 0.20046 0.02162 0.20162 C 0.0211 0.20301 0.02071 0.20486 0.01992 0.20602 C 0.01732 0.20972 0.0168 0.2081 0.01419 0.21042 C 0.01328 0.21111 0.01263 0.21273 0.01159 0.21342 C 0.01029 0.21435 0.00886 0.21412 0.00742 0.21481 C 0.0069 0.21505 0.00638 0.21574 0.00586 0.21643 L 0.00586 0.21643 " pathEditMode="relative" ptsTypes="AAAAAAAAAAAAAAAAAAAAA">
                                      <p:cBhvr>
                                        <p:cTn id="15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59 0.01342 L -0.06159 0.01342 C -0.06237 0.02222 -0.0625 0.03148 -0.06406 0.04005 C -0.06641 0.05231 -0.06524 0.04583 -0.06732 0.05926 C -0.0668 0.06667 -0.06641 0.07407 -0.06576 0.08148 C -0.06498 0.08819 -0.0638 0.09305 -0.06237 0.0993 C -0.06055 0.125 -0.06289 0.09884 -0.0599 0.12014 C -0.05951 0.12292 -0.05938 0.12592 -0.05899 0.12893 C -0.05886 0.13148 -0.05899 0.13426 -0.05821 0.13634 C -0.05664 0.14074 -0.0543 0.14421 -0.05235 0.14815 C -0.05183 0.15116 -0.05156 0.15417 -0.05065 0.15717 C -0.05013 0.15926 -0.04896 0.16088 -0.04818 0.16296 C -0.04675 0.1669 -0.04544 0.17106 -0.04401 0.17477 C -0.04167 0.18125 -0.03854 0.18704 -0.03659 0.19421 C -0.03568 0.19699 -0.03516 0.20023 -0.03399 0.20301 C -0.03203 0.20833 -0.03021 0.21412 -0.02735 0.21782 C -0.02305 0.22361 -0.025 0.2206 -0.02149 0.22685 L -0.0224 0.22523 L -0.02318 0.22523 " pathEditMode="relative" ptsTypes="AAAAAAAAAAAAAAAAAAA">
                                      <p:cBhvr>
                                        <p:cTn id="15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9C31F38-8FDB-403F-B34C-2D414605D877}"/>
</file>

<file path=customXml/itemProps2.xml><?xml version="1.0" encoding="utf-8"?>
<ds:datastoreItem xmlns:ds="http://schemas.openxmlformats.org/officeDocument/2006/customXml" ds:itemID="{2C2E2DFF-DC34-4287-A26E-7777CE872210}"/>
</file>

<file path=customXml/itemProps3.xml><?xml version="1.0" encoding="utf-8"?>
<ds:datastoreItem xmlns:ds="http://schemas.openxmlformats.org/officeDocument/2006/customXml" ds:itemID="{FE89B409-2B46-4CD1-9080-A667AE38C4CE}"/>
</file>

<file path=docProps/app.xml><?xml version="1.0" encoding="utf-8"?>
<Properties xmlns="http://schemas.openxmlformats.org/officeDocument/2006/extended-properties" xmlns:vt="http://schemas.openxmlformats.org/officeDocument/2006/docPropsVTypes">
  <TotalTime>1265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 Панкратова</dc:creator>
  <cp:lastModifiedBy>Наталия Панкратова</cp:lastModifiedBy>
  <cp:revision>2</cp:revision>
  <dcterms:created xsi:type="dcterms:W3CDTF">2025-05-12T17:52:20Z</dcterms:created>
  <dcterms:modified xsi:type="dcterms:W3CDTF">2025-05-15T08:57:42Z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