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"/>
  </p:notesMasterIdLst>
  <p:sldIdLst>
    <p:sldId id="445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52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3184" autoAdjust="0"/>
  </p:normalViewPr>
  <p:slideViewPr>
    <p:cSldViewPr snapToGrid="0">
      <p:cViewPr>
        <p:scale>
          <a:sx n="75" d="100"/>
          <a:sy n="75" d="100"/>
        </p:scale>
        <p:origin x="1278" y="6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17637D-38E6-4E6A-941B-23A9A221684B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E3E349-4669-4FBB-B60E-15E417BCF8B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E3E349-4669-4FBB-B60E-15E417BCF8BF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C1E14D-C2B6-AC41-BA5A-3B92B3712F7D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microsoft.com/office/2007/relationships/hdphoto" Target="../media/hdphoto1.wdp"/><Relationship Id="rId8" Type="http://schemas.openxmlformats.org/officeDocument/2006/relationships/image" Target="../media/image4.png"/><Relationship Id="rId9" Type="http://schemas.microsoft.com/office/2007/relationships/hdphoto" Target="../media/hdphoto2.wdp"/><Relationship Id="rId10" Type="http://schemas.openxmlformats.org/officeDocument/2006/relationships/image" Target="../media/image5.png"/><Relationship Id="rId11" Type="http://schemas.openxmlformats.org/officeDocument/2006/relationships/image" Target="../media/image6.png"/><Relationship Id="rId12" Type="http://schemas.openxmlformats.org/officeDocument/2006/relationships/image" Target="../media/image7.png"/><Relationship Id="rId13" Type="http://schemas.openxmlformats.org/officeDocument/2006/relationships/image" Target="../media/image8.png"/><Relationship Id="rId14" Type="http://schemas.microsoft.com/office/2007/relationships/hdphoto" Target="../media/hdphoto3.wdp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microsoft.com/office/2007/relationships/hdphoto" Target="../media/hdphoto4.wdp"/><Relationship Id="rId18" Type="http://schemas.openxmlformats.org/officeDocument/2006/relationships/image" Target="../media/image11.png"/><Relationship Id="rId19" Type="http://schemas.microsoft.com/office/2007/relationships/hdphoto" Target="../media/hdphoto5.wdp"/><Relationship Id="rId20" Type="http://schemas.openxmlformats.org/officeDocument/2006/relationships/image" Target="../media/image12.png"/><Relationship Id="rId21" Type="http://schemas.openxmlformats.org/officeDocument/2006/relationships/image" Target="../media/image13.png"/><Relationship Id="rId22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Изображение выглядит как небо, дерево, растение, облако&#10;&#10;Автоматически созданное описание"/>
          <p:cNvPicPr>
            <a:picLocks noChangeAspect="1"/>
          </p:cNvPicPr>
          <p:nvPr/>
        </p:nvPicPr>
        <p:blipFill rotWithShape="1">
          <a:blip r:embed="rId4"/>
          <a:srcRect t="1639"/>
          <a:stretch>
            <a:fillRect/>
          </a:stretch>
        </p:blipFill>
        <p:spPr>
          <a:xfrm>
            <a:off x="317" y="-13970"/>
            <a:ext cx="12201525" cy="6871970"/>
          </a:xfrm>
          <a:prstGeom prst="rect">
            <a:avLst/>
          </a:prstGeom>
        </p:spPr>
      </p:pic>
      <p:sp>
        <p:nvSpPr>
          <p:cNvPr id="5" name="Прямоугольник: скругленные углы 4"/>
          <p:cNvSpPr/>
          <p:nvPr/>
        </p:nvSpPr>
        <p:spPr>
          <a:xfrm>
            <a:off x="3608701" y="56833"/>
            <a:ext cx="5058363" cy="870702"/>
          </a:xfrm>
          <a:prstGeom prst="roundRect">
            <a:avLst/>
          </a:prstGeom>
          <a:solidFill>
            <a:schemeClr val="bg1">
              <a:alpha val="73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2885" y="48499"/>
            <a:ext cx="885825" cy="902721"/>
          </a:xfrm>
          <a:prstGeom prst="rect">
            <a:avLst/>
          </a:prstGeom>
          <a:effectLst/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3038" y="53354"/>
            <a:ext cx="885825" cy="902721"/>
          </a:xfrm>
          <a:prstGeom prst="rect">
            <a:avLst/>
          </a:prstGeom>
          <a:effectLst/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3191" y="55828"/>
            <a:ext cx="885825" cy="902721"/>
          </a:xfrm>
          <a:prstGeom prst="rect">
            <a:avLst/>
          </a:prstGeom>
          <a:effectLst/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3344" y="58302"/>
            <a:ext cx="885825" cy="902721"/>
          </a:xfrm>
          <a:prstGeom prst="rect">
            <a:avLst/>
          </a:prstGeom>
          <a:effectLst/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2885" y="52591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3038" y="57446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3191" y="59920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1886" y="62779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grpSp>
        <p:nvGrpSpPr>
          <p:cNvPr id="103" name="Группа 102"/>
          <p:cNvGrpSpPr/>
          <p:nvPr/>
        </p:nvGrpSpPr>
        <p:grpSpPr>
          <a:xfrm>
            <a:off x="122323" y="1174449"/>
            <a:ext cx="4247509" cy="1653336"/>
            <a:chOff x="79823" y="1313975"/>
            <a:chExt cx="3756675" cy="1462280"/>
          </a:xfrm>
        </p:grpSpPr>
        <p:sp>
          <p:nvSpPr>
            <p:cNvPr id="26" name="Прямоугольник: скругленные углы 25"/>
            <p:cNvSpPr/>
            <p:nvPr/>
          </p:nvSpPr>
          <p:spPr>
            <a:xfrm>
              <a:off x="81528" y="2151781"/>
              <a:ext cx="3141975" cy="62447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" name="Овал 1"/>
            <p:cNvSpPr/>
            <p:nvPr/>
          </p:nvSpPr>
          <p:spPr>
            <a:xfrm>
              <a:off x="2391523" y="1313975"/>
              <a:ext cx="1444975" cy="1457934"/>
            </a:xfrm>
            <a:prstGeom prst="ellipse">
              <a:avLst/>
            </a:prstGeom>
            <a:ln>
              <a:solidFill>
                <a:srgbClr val="2F52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9823" y="2133529"/>
              <a:ext cx="2539039" cy="6260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Ож-ож-ож</a:t>
              </a:r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 – </a:t>
              </a:r>
              <a:r>
                <a:rPr lang="ru-RU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плаває</a:t>
              </a:r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 морж</a:t>
              </a:r>
              <a:endParaRPr 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4" name="Группа 103"/>
          <p:cNvGrpSpPr/>
          <p:nvPr/>
        </p:nvGrpSpPr>
        <p:grpSpPr>
          <a:xfrm>
            <a:off x="88900" y="2849880"/>
            <a:ext cx="4281170" cy="1663154"/>
            <a:chOff x="149234" y="2842067"/>
            <a:chExt cx="3764871" cy="1489563"/>
          </a:xfrm>
        </p:grpSpPr>
        <p:sp>
          <p:nvSpPr>
            <p:cNvPr id="52" name="Прямоугольник: скругленные углы 51"/>
            <p:cNvSpPr/>
            <p:nvPr/>
          </p:nvSpPr>
          <p:spPr>
            <a:xfrm>
              <a:off x="159135" y="3679873"/>
              <a:ext cx="3141975" cy="62447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Овал 52"/>
            <p:cNvSpPr/>
            <p:nvPr/>
          </p:nvSpPr>
          <p:spPr>
            <a:xfrm>
              <a:off x="2469130" y="2842067"/>
              <a:ext cx="1444975" cy="1457934"/>
            </a:xfrm>
            <a:prstGeom prst="ellipse">
              <a:avLst/>
            </a:prstGeom>
            <a:ln>
              <a:solidFill>
                <a:srgbClr val="2F52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149234" y="3698642"/>
              <a:ext cx="2539040" cy="6329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Аж-аж-аж - дитячий пляж</a:t>
              </a:r>
              <a:endParaRPr 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8" name="Группа 107"/>
          <p:cNvGrpSpPr/>
          <p:nvPr/>
        </p:nvGrpSpPr>
        <p:grpSpPr>
          <a:xfrm>
            <a:off x="7713725" y="903611"/>
            <a:ext cx="4247507" cy="1653336"/>
            <a:chOff x="7951416" y="1971066"/>
            <a:chExt cx="3756673" cy="1462280"/>
          </a:xfrm>
        </p:grpSpPr>
        <p:sp>
          <p:nvSpPr>
            <p:cNvPr id="42" name="Прямоугольник: скругленные углы 41"/>
            <p:cNvSpPr/>
            <p:nvPr/>
          </p:nvSpPr>
          <p:spPr>
            <a:xfrm>
              <a:off x="7953120" y="2808872"/>
              <a:ext cx="3141975" cy="62447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" name="Овал 42"/>
            <p:cNvSpPr/>
            <p:nvPr/>
          </p:nvSpPr>
          <p:spPr>
            <a:xfrm>
              <a:off x="10263114" y="1971066"/>
              <a:ext cx="1444975" cy="1457934"/>
            </a:xfrm>
            <a:prstGeom prst="ellipse">
              <a:avLst/>
            </a:prstGeom>
            <a:ln>
              <a:solidFill>
                <a:srgbClr val="2F52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7951416" y="2790620"/>
              <a:ext cx="2389305" cy="6260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Жу-жу-жу</a:t>
              </a:r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 - з </a:t>
              </a:r>
              <a:r>
                <a:rPr lang="uk-UA" sz="2000" dirty="0">
                  <a:latin typeface="Arial" panose="020B0604020202020204" pitchFamily="34" charset="0"/>
                  <a:cs typeface="Arial" panose="020B0604020202020204" pitchFamily="34" charset="0"/>
                </a:rPr>
                <a:t>їжачками</a:t>
              </a:r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 не дружу.</a:t>
              </a:r>
              <a:endParaRPr 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10" name="Группа 109"/>
          <p:cNvGrpSpPr/>
          <p:nvPr/>
        </p:nvGrpSpPr>
        <p:grpSpPr>
          <a:xfrm>
            <a:off x="7778075" y="4965757"/>
            <a:ext cx="4245581" cy="1653335"/>
            <a:chOff x="7942469" y="5184596"/>
            <a:chExt cx="3754970" cy="1462279"/>
          </a:xfrm>
        </p:grpSpPr>
        <p:sp>
          <p:nvSpPr>
            <p:cNvPr id="48" name="Прямоугольник: скругленные углы 47"/>
            <p:cNvSpPr/>
            <p:nvPr/>
          </p:nvSpPr>
          <p:spPr>
            <a:xfrm>
              <a:off x="7942469" y="6022401"/>
              <a:ext cx="3141975" cy="62447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Овал 48"/>
            <p:cNvSpPr/>
            <p:nvPr/>
          </p:nvSpPr>
          <p:spPr>
            <a:xfrm>
              <a:off x="10252464" y="5184596"/>
              <a:ext cx="1444975" cy="1457934"/>
            </a:xfrm>
            <a:prstGeom prst="ellipse">
              <a:avLst/>
            </a:prstGeom>
            <a:ln>
              <a:solidFill>
                <a:srgbClr val="2F52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7969682" y="6138711"/>
              <a:ext cx="2531879" cy="3538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Уж-уж-уж </a:t>
              </a:r>
              <a:r>
                <a:rPr lang="ru-RU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повзе</a:t>
              </a:r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вуж</a:t>
              </a:r>
              <a:endParaRPr 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9" name="Группа 108"/>
          <p:cNvGrpSpPr/>
          <p:nvPr/>
        </p:nvGrpSpPr>
        <p:grpSpPr>
          <a:xfrm>
            <a:off x="7774039" y="2690676"/>
            <a:ext cx="4247508" cy="1653336"/>
            <a:chOff x="7918835" y="3593330"/>
            <a:chExt cx="3756674" cy="1462280"/>
          </a:xfrm>
        </p:grpSpPr>
        <p:sp>
          <p:nvSpPr>
            <p:cNvPr id="45" name="Прямоугольник: скругленные углы 44"/>
            <p:cNvSpPr/>
            <p:nvPr/>
          </p:nvSpPr>
          <p:spPr>
            <a:xfrm>
              <a:off x="7920539" y="4431136"/>
              <a:ext cx="3141975" cy="62447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Овал 45"/>
            <p:cNvSpPr/>
            <p:nvPr/>
          </p:nvSpPr>
          <p:spPr>
            <a:xfrm>
              <a:off x="10230534" y="3593330"/>
              <a:ext cx="1444975" cy="1457934"/>
            </a:xfrm>
            <a:prstGeom prst="ellipse">
              <a:avLst/>
            </a:prstGeom>
            <a:ln>
              <a:solidFill>
                <a:srgbClr val="2F52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7918835" y="4412884"/>
              <a:ext cx="2333629" cy="6260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Аж-аж-аж - </a:t>
              </a:r>
              <a:r>
                <a:rPr lang="ru-RU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заїхали</a:t>
              </a:r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 в гараж</a:t>
              </a:r>
              <a:endParaRPr 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5" name="Группа 104"/>
          <p:cNvGrpSpPr/>
          <p:nvPr/>
        </p:nvGrpSpPr>
        <p:grpSpPr>
          <a:xfrm>
            <a:off x="124653" y="4832344"/>
            <a:ext cx="4247508" cy="1653336"/>
            <a:chOff x="79824" y="4411017"/>
            <a:chExt cx="3756674" cy="1462280"/>
          </a:xfrm>
        </p:grpSpPr>
        <p:sp>
          <p:nvSpPr>
            <p:cNvPr id="32" name="Прямоугольник: скругленные углы 31"/>
            <p:cNvSpPr/>
            <p:nvPr/>
          </p:nvSpPr>
          <p:spPr>
            <a:xfrm>
              <a:off x="81528" y="5248823"/>
              <a:ext cx="3141975" cy="62447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Овал 32"/>
            <p:cNvSpPr/>
            <p:nvPr/>
          </p:nvSpPr>
          <p:spPr>
            <a:xfrm>
              <a:off x="2391523" y="4411017"/>
              <a:ext cx="1444975" cy="1457934"/>
            </a:xfrm>
            <a:prstGeom prst="ellipse">
              <a:avLst/>
            </a:prstGeom>
            <a:ln>
              <a:solidFill>
                <a:srgbClr val="2F52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79824" y="5230571"/>
              <a:ext cx="2396518" cy="6260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Уж-уж-уж - не </a:t>
              </a:r>
              <a:r>
                <a:rPr lang="ru-RU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отруйна</a:t>
              </a:r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змія</a:t>
              </a:r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 - </a:t>
              </a:r>
              <a:r>
                <a:rPr lang="ru-RU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вуж</a:t>
              </a:r>
              <a:endParaRPr 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9" name="Рисунок 18" descr="Изображение выглядит как мультфильм, зеленый, иллюстрация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428599" y="5503819"/>
            <a:ext cx="1562901" cy="732610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млекопитающее, Морское млекопитающее, котик, морские млекопитающие&#10;&#10;Автоматически созданное описание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59489" y="1321868"/>
            <a:ext cx="1381881" cy="1381881"/>
          </a:xfrm>
          <a:prstGeom prst="rect">
            <a:avLst/>
          </a:prstGeom>
        </p:spPr>
      </p:pic>
      <p:pic>
        <p:nvPicPr>
          <p:cNvPr id="58" name="Рисунок 57" descr="Изображение выглядит как млекопитающее, Морское млекопитающее, котик, морские млекопитающие&#10;&#10;Автоматически созданное описание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859489" y="1327500"/>
            <a:ext cx="1381881" cy="1381881"/>
          </a:xfrm>
          <a:prstGeom prst="rect">
            <a:avLst/>
          </a:prstGeom>
        </p:spPr>
      </p:pic>
      <p:pic>
        <p:nvPicPr>
          <p:cNvPr id="69" name="Рисунок 68" descr="Изображение выглядит как мультфильм, зеленый, иллюстрация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428599" y="5498906"/>
            <a:ext cx="1562901" cy="732610"/>
          </a:xfrm>
          <a:prstGeom prst="rect">
            <a:avLst/>
          </a:prstGeom>
        </p:spPr>
      </p:pic>
      <p:pic>
        <p:nvPicPr>
          <p:cNvPr id="70" name="Рисунок 69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3972" y="46618"/>
            <a:ext cx="885825" cy="902721"/>
          </a:xfrm>
          <a:prstGeom prst="rect">
            <a:avLst/>
          </a:prstGeom>
          <a:effectLst/>
        </p:spPr>
      </p:pic>
      <p:pic>
        <p:nvPicPr>
          <p:cNvPr id="71" name="Рисунок 70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5106" y="45261"/>
            <a:ext cx="885825" cy="902721"/>
          </a:xfrm>
          <a:prstGeom prst="rect">
            <a:avLst/>
          </a:prstGeom>
          <a:effectLst/>
        </p:spPr>
      </p:pic>
      <p:pic>
        <p:nvPicPr>
          <p:cNvPr id="72" name="Рисунок 7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3020" y="52591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73" name="Рисунок 7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4154" y="42403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1" name="Рисунок 10" descr="Изображение выглядит как млекопитающее, дикобраз, еж, Ежовые&#10;&#10;Автоматически созданное описание">
            <a:extLst>
              <a:ext uri="{FF2B5EF4-FFF2-40B4-BE49-F238E27FC236}">
                <a16:creationId xmlns:a16="http://schemas.microsoft.com/office/drawing/2014/main" id="{8E8BA031-0997-D61F-268F-C4F0AECD8F4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355903" y="935789"/>
            <a:ext cx="1577975" cy="1577975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млекопитающее, дикобраз, еж, Ежовые&#10;&#10;Автоматически созданное описание">
            <a:extLst>
              <a:ext uri="{FF2B5EF4-FFF2-40B4-BE49-F238E27FC236}">
                <a16:creationId xmlns:a16="http://schemas.microsoft.com/office/drawing/2014/main" id="{F82DC3A8-2298-ABC7-44B5-452102E2AA20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357740" y="935308"/>
            <a:ext cx="1577975" cy="1577975"/>
          </a:xfrm>
          <a:prstGeom prst="rect">
            <a:avLst/>
          </a:prstGeom>
        </p:spPr>
      </p:pic>
      <p:pic>
        <p:nvPicPr>
          <p:cNvPr id="23" name="Рисунок 22" descr="Изображение выглядит как строительство, мультфильм, окно, дом&#10;&#10;Автоматически созданное описание">
            <a:extLst>
              <a:ext uri="{FF2B5EF4-FFF2-40B4-BE49-F238E27FC236}">
                <a16:creationId xmlns:a16="http://schemas.microsoft.com/office/drawing/2014/main" id="{89B40B4B-7656-89ED-EA47-11C0F60B4BD1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472631" y="2754706"/>
            <a:ext cx="1411693" cy="1411693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картина, рисунок, Детское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7FEA7652-5724-8E0E-92C9-85E2326D8C48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961133" y="3064897"/>
            <a:ext cx="1170320" cy="1170320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картина, рисунок, Детское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C4A46E5A-9BF0-D3F8-850B-53433B552D01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959461" y="3075216"/>
            <a:ext cx="1170320" cy="1170320"/>
          </a:xfrm>
          <a:prstGeom prst="rect">
            <a:avLst/>
          </a:prstGeom>
        </p:spPr>
      </p:pic>
      <p:pic>
        <p:nvPicPr>
          <p:cNvPr id="35" name="Рисунок 34" descr="Изображение выглядит как строительство, мультфильм, окно, дом&#10;&#10;Автоматически созданное описание">
            <a:extLst>
              <a:ext uri="{FF2B5EF4-FFF2-40B4-BE49-F238E27FC236}">
                <a16:creationId xmlns:a16="http://schemas.microsoft.com/office/drawing/2014/main" id="{38F2E35D-26D9-33DE-AB64-35E457DE08D6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472484" y="2749792"/>
            <a:ext cx="1411693" cy="1411693"/>
          </a:xfrm>
          <a:prstGeom prst="rect">
            <a:avLst/>
          </a:prstGeom>
        </p:spPr>
      </p:pic>
      <p:grpSp>
        <p:nvGrpSpPr>
          <p:cNvPr id="41" name="Группа 40">
            <a:extLst>
              <a:ext uri="{FF2B5EF4-FFF2-40B4-BE49-F238E27FC236}">
                <a16:creationId xmlns:a16="http://schemas.microsoft.com/office/drawing/2014/main" id="{CA22382B-BACF-7E69-361E-4D206F86AECF}"/>
              </a:ext>
            </a:extLst>
          </p:cNvPr>
          <p:cNvGrpSpPr/>
          <p:nvPr/>
        </p:nvGrpSpPr>
        <p:grpSpPr>
          <a:xfrm>
            <a:off x="2767748" y="5039326"/>
            <a:ext cx="1562901" cy="1122773"/>
            <a:chOff x="2767748" y="4874226"/>
            <a:chExt cx="1562901" cy="1122773"/>
          </a:xfrm>
        </p:grpSpPr>
        <p:pic>
          <p:nvPicPr>
            <p:cNvPr id="18" name="Рисунок 17" descr="Изображение выглядит как мультфильм, зеленый, иллюстрация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A9707677-1A16-4406-BBB1-BE1BFEB6333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2767748" y="5264389"/>
              <a:ext cx="1562901" cy="732610"/>
            </a:xfrm>
            <a:prstGeom prst="rect">
              <a:avLst/>
            </a:prstGeom>
          </p:spPr>
        </p:pic>
        <p:sp>
          <p:nvSpPr>
            <p:cNvPr id="36" name="Знак умножения 35">
              <a:extLst>
                <a:ext uri="{FF2B5EF4-FFF2-40B4-BE49-F238E27FC236}">
                  <a16:creationId xmlns:a16="http://schemas.microsoft.com/office/drawing/2014/main" id="{B5E1A2A5-331B-612B-168B-35287D376000}"/>
                </a:ext>
              </a:extLst>
            </p:cNvPr>
            <p:cNvSpPr/>
            <p:nvPr/>
          </p:nvSpPr>
          <p:spPr>
            <a:xfrm>
              <a:off x="3184974" y="4874226"/>
              <a:ext cx="695325" cy="695325"/>
            </a:xfrm>
            <a:prstGeom prst="mathMultiply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grpSp>
        <p:nvGrpSpPr>
          <p:cNvPr id="39" name="Группа 38">
            <a:extLst>
              <a:ext uri="{FF2B5EF4-FFF2-40B4-BE49-F238E27FC236}">
                <a16:creationId xmlns:a16="http://schemas.microsoft.com/office/drawing/2014/main" id="{39F786E5-F7EB-BF45-E81A-358F557CBEEA}"/>
              </a:ext>
            </a:extLst>
          </p:cNvPr>
          <p:cNvGrpSpPr/>
          <p:nvPr/>
        </p:nvGrpSpPr>
        <p:grpSpPr>
          <a:xfrm>
            <a:off x="2767186" y="5038936"/>
            <a:ext cx="1562901" cy="1127449"/>
            <a:chOff x="2665064" y="5395058"/>
            <a:chExt cx="1562901" cy="1127449"/>
          </a:xfrm>
        </p:grpSpPr>
        <p:pic>
          <p:nvPicPr>
            <p:cNvPr id="20" name="Рисунок 19" descr="Изображение выглядит как мультфильм, зеленый, иллюстрация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DFF22046-CA6E-1633-C56E-735B630DB0B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 flipH="1">
              <a:off x="2665064" y="5789897"/>
              <a:ext cx="1562901" cy="732610"/>
            </a:xfrm>
            <a:prstGeom prst="rect">
              <a:avLst/>
            </a:prstGeom>
          </p:spPr>
        </p:pic>
        <p:sp>
          <p:nvSpPr>
            <p:cNvPr id="38" name="Знак умножения 37">
              <a:extLst>
                <a:ext uri="{FF2B5EF4-FFF2-40B4-BE49-F238E27FC236}">
                  <a16:creationId xmlns:a16="http://schemas.microsoft.com/office/drawing/2014/main" id="{802298D9-8DFF-2961-8EDF-8DAC7C809476}"/>
                </a:ext>
              </a:extLst>
            </p:cNvPr>
            <p:cNvSpPr/>
            <p:nvPr/>
          </p:nvSpPr>
          <p:spPr>
            <a:xfrm>
              <a:off x="3082852" y="5395058"/>
              <a:ext cx="695325" cy="695325"/>
            </a:xfrm>
            <a:prstGeom prst="mathMultiply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pic>
        <p:nvPicPr>
          <p:cNvPr id="111" name="Picture 110" descr="ima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4474845" y="2404745"/>
            <a:ext cx="2314575" cy="3238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D4E8A6B-B751-43C9-B6C9-81D8BADF2256}"/>
</file>

<file path=customXml/itemProps2.xml><?xml version="1.0" encoding="utf-8"?>
<ds:datastoreItem xmlns:ds="http://schemas.openxmlformats.org/officeDocument/2006/customXml" ds:itemID="{E6A74837-DD00-4ED4-8257-14C819FA2098}"/>
</file>

<file path=customXml/itemProps3.xml><?xml version="1.0" encoding="utf-8"?>
<ds:datastoreItem xmlns:ds="http://schemas.openxmlformats.org/officeDocument/2006/customXml" ds:itemID="{218F3D73-85D3-44F6-9AFC-2083897DD3FC}"/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31</Words>
  <Application>Microsoft Office PowerPoint</Application>
  <PresentationFormat>Широкоэкранный</PresentationFormat>
  <Paragraphs>7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ELMIRA</dc:creator>
  <cp:lastModifiedBy>Администратор</cp:lastModifiedBy>
  <cp:revision>17</cp:revision>
  <dcterms:created xsi:type="dcterms:W3CDTF">2024-04-15T09:19:00Z</dcterms:created>
  <dcterms:modified xsi:type="dcterms:W3CDTF">2024-12-27T11:37:55Z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6DA20A0D0D2F4765AC6B9F675E5C217A_12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