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605" y="3671570"/>
            <a:ext cx="274320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