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DD8AAE-C17A-0593-A992-262FE6E520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D913C3D-815D-44CC-A061-45070FC69E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4B4818-7110-0657-9FBF-071D7639B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61FE72-5B1E-6C55-B5E9-1209D0B97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A44701-C037-671B-FBA1-4B244D81A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74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134E5A-1609-EA38-1BDF-E26130C96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4E54-1288-5C45-EC4B-ACAD629935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E68A84-F80E-B7B9-2449-35F7C6F71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6AE73C-B096-F4D3-696B-CFFEC83F7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610110-1F0F-DD26-4E75-6700DF9EA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262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66F50BC-E664-0711-0492-6A1FF05A0C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7EE76DF-FA20-99FE-9E07-8B9CE97CC9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CF8535-8D59-1A94-B180-AFB285880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8798CF-CF99-4EF2-79FE-AF6746796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7EAB6B-3AC3-1F53-1E2C-48EE112B2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59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E687E8-9A4A-4E5B-B2E8-27C8F1068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C2986F-6401-2F79-AEA4-4E96C28B4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4AF060-5D01-0CEB-0809-22E3588CB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5D32BF-FB30-C64C-D407-44BE03B0F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129D63-DA44-BD5D-F12D-6E95A3D8F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302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C81073-3DAB-F6C5-AB08-BFE69C1FB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CD5368D-803A-F452-F105-7026BC12DE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0A6D8A-E5CB-761F-DE11-D101A232C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D74A8F-3FDD-A440-68E5-FD18C9229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F0857D-A44A-26EE-E310-5DB287EFD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770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DDB546-DD42-6CE3-8F7D-1E7C86124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FA03E4-F804-A511-EF47-3861C46B1D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2BB1967-92D9-93E4-A313-1B24355239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84F0CD-87F8-5FFF-97DE-9460BE6FF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15EA0A3-8CD5-5DDE-0A1C-4AAF76466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2B61E9-9DEE-66AF-A51D-C7047A935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41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262C65-3510-7E53-2C84-F64E3FF55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0C7038-BFB6-8DDA-FDF1-E42BFE4029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06E1BDF-2044-B3E2-E75E-10D63B365E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D807DD9-7899-CB84-78E9-F3BB522C15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F9E78F0-9A17-929E-49EB-3D93FBCCFF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7485783-6FCC-E2EB-4A93-A78DE061C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0FB1D73-B537-13A8-4B03-C5362A350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0C47385-01CC-D050-F6AE-C0A178790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068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C4270E-7608-6187-13F3-3F8D94548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72B38B7-A6E0-C222-ACD2-D02950D5E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DDF98FE-7082-3BDE-7CFC-94A730CB5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2431540-9302-891A-DD6C-D0F9FAC2A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569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E4EA93B-7F3E-31AA-36B4-6CFE03D98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E00CE70-BC74-A951-BA0D-3A050411E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A06D97D-4396-EA35-1DEB-78F72A4C1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695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63663B-3398-28EB-E0F7-133587865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0EA079-A24A-791C-CFB8-34F46B0D5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029DFCE-C325-8124-F7CC-57F76B2537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A5CDFE-F868-A886-7763-37501C01F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80C4850-6E03-6BE6-2CD1-096311619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5F8E15-9EC5-DE3C-5FD5-DB3527F0E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923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99C186-FCDC-CCA3-F751-9EA08245B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5502EA9-3E53-23CB-8912-5FA310A285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F5D10B9-C8FF-D5E4-8F49-5D677BDB54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CD02B84-1557-32E2-8B71-540C4EF80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9F70522-5F54-5904-07D2-D994735A0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9291DEE-9380-016E-3DF5-0D5B34FD7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01237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4E986A-24E5-7022-FF94-BE11A34B6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F539E7-89BF-3230-545B-E648CA379B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ABCDA2-0534-D000-7441-A7931E925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F35B0-47E6-48F2-86D9-CB911329936B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5D2803-F280-DD16-5956-D88FAD089D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D6E753-5C9D-1375-CEF8-45B37DC0D2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61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2EEE70D-2FB6-739C-2ADE-FB34EF7E3A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8200" cy="70104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295838B-F706-3BE7-B94D-BAFED4E652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7" t="9666" r="19169" b="9029"/>
          <a:stretch/>
        </p:blipFill>
        <p:spPr>
          <a:xfrm rot="16200000">
            <a:off x="3920166" y="-524837"/>
            <a:ext cx="6409721" cy="866075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8DE83CB-5FDF-064C-8AC1-99C7C13E36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6" y="100441"/>
            <a:ext cx="1077142" cy="93210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C1379A2-349F-C2CF-6FAB-558ADDDD57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75217" y="1483266"/>
            <a:ext cx="1816400" cy="1816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31FED8B-E0B0-3C37-CA21-4508C62813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16519" y="4375113"/>
            <a:ext cx="1774775" cy="177477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67B5206-6912-05FA-2C6D-DFBF7F7FE80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6028" y="4279237"/>
            <a:ext cx="1919978" cy="191997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47E669C-1896-94AF-04E6-6955FB59A4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13185" y="2978182"/>
            <a:ext cx="1443330" cy="144333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7FE4291-FF43-249B-A963-CB636BD5064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774" t="-492" r="-14847" b="4434"/>
          <a:stretch/>
        </p:blipFill>
        <p:spPr>
          <a:xfrm>
            <a:off x="7377112" y="2727976"/>
            <a:ext cx="2170056" cy="1651699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6EF1C6D9-B1F6-1574-0075-662387B8116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00607" y="3186598"/>
            <a:ext cx="1722711" cy="172271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E7C0FBF3-2E51-C3FA-9540-EFF30C23CAC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0489" y="3979469"/>
            <a:ext cx="1381637" cy="172271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E3BABB13-4BD7-2230-42C9-4F5711B43FB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07572" y="1462193"/>
            <a:ext cx="1655762" cy="165576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9591E833-A7BA-6906-B46B-98AF0D45E02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2169" y="1553795"/>
            <a:ext cx="1572904" cy="160338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6D07909F-37DF-9C52-9A62-B4341F0EE84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930761" y="2876829"/>
            <a:ext cx="1179727" cy="1457624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ABFF5751-B405-648C-D660-A4529E1F64A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869536" y="1507577"/>
            <a:ext cx="1355264" cy="1381529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9E271EC6-5B5F-A469-6246-DE80C485501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05859" y="3258819"/>
            <a:ext cx="1498132" cy="104416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8B1007C5-B1B4-C17F-9AAE-E9B8666E446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149837" y="4043595"/>
            <a:ext cx="1471911" cy="1500437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E51DE400-0297-2BD9-D77D-C93FCAB4E31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240683" y="4895167"/>
            <a:ext cx="1688412" cy="1474073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A5390DBD-14B5-6B46-44E0-8781E78B2B1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32255" y="4559647"/>
            <a:ext cx="1385113" cy="1603387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9C931AD-BD21-8DAF-C76B-AF3BF9C76CC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69858" y="3212921"/>
            <a:ext cx="1462300" cy="1490639"/>
          </a:xfrm>
          <a:prstGeom prst="rect">
            <a:avLst/>
          </a:prstGeom>
        </p:spPr>
      </p:pic>
      <p:pic>
        <p:nvPicPr>
          <p:cNvPr id="4" name="Рисунок 3" descr="Изображение выглядит как мультфильм, зарисовка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B426962A-0888-70EB-1857-B78BF13F06A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015" y="4184333"/>
            <a:ext cx="2007721" cy="2007721"/>
          </a:xfrm>
          <a:prstGeom prst="rect">
            <a:avLst/>
          </a:prstGeom>
        </p:spPr>
      </p:pic>
      <p:pic>
        <p:nvPicPr>
          <p:cNvPr id="8" name="Рисунок 7" descr="Изображение выглядит как палец, большой палец, ру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CCDA76F-63D5-07B9-67C7-E2E85F9FA58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526" y="1483653"/>
            <a:ext cx="1606832" cy="160683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77CDB23-06A2-BCAA-6A9B-9211746B259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95146" y="4452768"/>
            <a:ext cx="1471911" cy="1850091"/>
          </a:xfrm>
          <a:prstGeom prst="rect">
            <a:avLst/>
          </a:prstGeom>
        </p:spPr>
      </p:pic>
      <p:sp>
        <p:nvSpPr>
          <p:cNvPr id="33" name="Блок-схема: узел 32">
            <a:extLst>
              <a:ext uri="{FF2B5EF4-FFF2-40B4-BE49-F238E27FC236}">
                <a16:creationId xmlns:a16="http://schemas.microsoft.com/office/drawing/2014/main" id="{CD32F0D1-2F29-91BC-63DB-BFD21064C439}"/>
              </a:ext>
            </a:extLst>
          </p:cNvPr>
          <p:cNvSpPr/>
          <p:nvPr/>
        </p:nvSpPr>
        <p:spPr>
          <a:xfrm>
            <a:off x="4473842" y="1358780"/>
            <a:ext cx="1575000" cy="1606832"/>
          </a:xfrm>
          <a:prstGeom prst="flowChartConnector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4889764-FD08-92EB-D2FD-8DF2C34E9F4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77209" y="2056937"/>
            <a:ext cx="3093164" cy="3147799"/>
          </a:xfrm>
          <a:prstGeom prst="rect">
            <a:avLst/>
          </a:prstGeom>
        </p:spPr>
      </p:pic>
      <p:pic>
        <p:nvPicPr>
          <p:cNvPr id="103" name="Picture 102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129622" y="3505200"/>
            <a:ext cx="31623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53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Администратор</cp:lastModifiedBy>
  <cp:revision>4</cp:revision>
  <dcterms:created xsi:type="dcterms:W3CDTF">2024-08-14T14:28:35Z</dcterms:created>
  <dcterms:modified xsi:type="dcterms:W3CDTF">2024-11-14T21:28:22Z</dcterms:modified>
</cp:coreProperties>
</file>