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34671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6E604-5DF3-410A-B7E4-A9BEF4C86CDF}"/>
</file>

<file path=customXml/itemProps2.xml><?xml version="1.0" encoding="utf-8"?>
<ds:datastoreItem xmlns:ds="http://schemas.openxmlformats.org/officeDocument/2006/customXml" ds:itemID="{E7CEB801-9C1D-4A84-A8CD-809CD0992184}"/>
</file>

<file path=customXml/itemProps3.xml><?xml version="1.0" encoding="utf-8"?>
<ds:datastoreItem xmlns:ds="http://schemas.openxmlformats.org/officeDocument/2006/customXml" ds:itemID="{97B12906-6F85-47AF-8E8D-28A78A8BA71E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