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slide" Target="slide1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5" y="1979945"/>
            <a:ext cx="1302880" cy="13028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51">
            <a:off x="6377903" y="343339"/>
            <a:ext cx="1273557" cy="127355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7" y="4572497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2"/>
          <a:srcRect l="605" r="605"/>
          <a:stretch>
            <a:fillRect/>
          </a:stretch>
        </p:blipFill>
        <p:spPr>
          <a:xfrm>
            <a:off x="3245675" y="-54273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40850" y="2197100"/>
            <a:ext cx="27432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39323 -0.023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39883 0.2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193 0.1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5651 -0.136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2024-04-25T11:54:00Z</dcterms:created>
  <dcterms:modified xsi:type="dcterms:W3CDTF">2024-11-04T14:20:59Z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