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295294" y="1547037"/>
            <a:ext cx="1944344" cy="51554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3057155"/>
            <a:ext cx="1549400" cy="18563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29547" y="3413556"/>
            <a:ext cx="282892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2024-10-29T10:22:21Z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