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16FFB06-982C-975F-CEDF-0A738E20F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45" y="4392523"/>
            <a:ext cx="1482050" cy="14820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53191C9-E30A-1F40-9DFB-27F4C9293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457964"/>
            <a:ext cx="1305008" cy="130500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90B8DFD-B495-A9AF-2E7E-89EAEF164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4" y="2603034"/>
            <a:ext cx="1283143" cy="128314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B36D9C2-3A9F-3759-CD8C-E94CBFEB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3" y="2680582"/>
            <a:ext cx="1283143" cy="13009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5D243B-558D-5C39-8F48-908C2D5FE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7" y="860070"/>
            <a:ext cx="1320601" cy="13206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E53AA3-99F2-D8EB-1B54-054BB6D1D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7" y="810418"/>
            <a:ext cx="1447801" cy="14478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68AEE37-B4D5-9094-CA5D-A7D64D277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1" y="862388"/>
            <a:ext cx="1320601" cy="1320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858DDDC-75CA-5CA5-B0D2-1A907DC88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21" y="812736"/>
            <a:ext cx="1447801" cy="144780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7036EDE-AD39-6FA9-EEB1-03699B430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15" y="864706"/>
            <a:ext cx="1320601" cy="13206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594F72-3BEF-3538-8301-A64DCAD8F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9" y="849770"/>
            <a:ext cx="1341199" cy="134119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83409" y="779313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00DBBD-FA5F-C9FE-EB66-6F9F24D6A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7" y="2667101"/>
            <a:ext cx="1283143" cy="130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839E68B-0909-F48D-7714-2FF307876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0" y="2589447"/>
            <a:ext cx="1283143" cy="12831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541B8-44EC-5AA2-F37C-1CE1059B0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9" y="2666995"/>
            <a:ext cx="1283143" cy="130093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CCBBAE-0CA0-2A73-4446-1D3F9E693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3" y="2653514"/>
            <a:ext cx="1283143" cy="13009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92CFAD18-0B1F-9732-D18F-64CA00D3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1" y="2600374"/>
            <a:ext cx="1283143" cy="1283143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783131" y="26213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67A92736-11AC-D9DD-DE67-C9ADB924C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8" y="4457964"/>
            <a:ext cx="1305008" cy="13050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04A2CCC-EBF2-4809-F950-8C8191556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4" y="4468601"/>
            <a:ext cx="1305008" cy="130500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71A3F46A-8003-A42A-5BC4-4143CC961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0" y="4448044"/>
            <a:ext cx="1305008" cy="1305008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124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ABB9928-D9F5-93C1-C214-90ADA261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3" y="4361078"/>
            <a:ext cx="1482050" cy="1482050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04964" y="4457269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28989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3" y="-10160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7332" y="3448050"/>
            <a:ext cx="25908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DB926-0664-4069-893A-B4B515146B6A}"/>
</file>

<file path=customXml/itemProps2.xml><?xml version="1.0" encoding="utf-8"?>
<ds:datastoreItem xmlns:ds="http://schemas.openxmlformats.org/officeDocument/2006/customXml" ds:itemID="{7921AFD2-94D7-437E-9D02-7FC7B38AD06C}"/>
</file>

<file path=customXml/itemProps3.xml><?xml version="1.0" encoding="utf-8"?>
<ds:datastoreItem xmlns:ds="http://schemas.openxmlformats.org/officeDocument/2006/customXml" ds:itemID="{0D945D05-E920-409D-BAD3-22590008C3C3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9</cp:revision>
  <dcterms:created xsi:type="dcterms:W3CDTF">2025-01-16T20:07:15Z</dcterms:created>
  <dcterms:modified xsi:type="dcterms:W3CDTF">2025-02-11T10:39:39Z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