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5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9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6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4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3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24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96" y="0"/>
            <a:ext cx="12250896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824014" y="15182"/>
            <a:ext cx="5661661" cy="6662332"/>
            <a:chOff x="2571241" y="63784"/>
            <a:chExt cx="5661661" cy="666233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71241" y="63784"/>
              <a:ext cx="5661661" cy="6662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889615" y="187153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857095" y="1475303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857427" y="2720209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845382" y="4061041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34500" y="5326145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130490" y="535572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130459" y="4081820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130459" y="2807377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142172" y="1513481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152138" y="183695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487547" y="204741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463026" y="1479652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63026" y="2762494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455745" y="4045336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451860" y="535572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788668" y="5301728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793400" y="4030276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788668" y="2760912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788668" y="148195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788668" y="203004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371661" y="5306131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25" name="Овал 2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3980" y="1036434"/>
              <a:ext cx="954613" cy="95461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4351991" y="2753340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0" name="Овал 49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46" y="1174712"/>
              <a:ext cx="856488" cy="833194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350640" y="4032697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3" name="Овал 52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041441" y="140395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80" name="Овал 79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999618" y="135349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83" name="Овал 82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3093978" y="120551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1" name="Овал 40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87273" y="1397855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8" name="Овал 37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075699" y="2672287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5" name="Овал 3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4" y="1135067"/>
              <a:ext cx="856488" cy="85648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60926" y="399452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2" name="Овал 31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32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060926" y="527611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29" name="Овал 28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4378453" y="99093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4" name="Овал 43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29" y="1066562"/>
              <a:ext cx="1014294" cy="101429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386019" y="143316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7" name="Овал 46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014007" y="2674222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7" name="Овал 76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6999618" y="3968950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4" name="Овал 73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553" flipH="1">
              <a:off x="549598" y="1059100"/>
              <a:ext cx="941742" cy="941742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6999618" y="5241543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1" name="Овал 70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5715799" y="12609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8" name="Овал 67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669747" y="1427335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5" name="Овал 6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090" y="1116282"/>
              <a:ext cx="900098" cy="90009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670805" y="270119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2" name="Овал 61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2750" y="1020544"/>
              <a:ext cx="1041639" cy="10416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677095" y="397873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9" name="Овал 58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33520"/>
              <a:ext cx="856488" cy="842928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682396" y="527611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6" name="Овал 55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1196" y="1098056"/>
              <a:ext cx="992393" cy="914211"/>
            </a:xfrm>
            <a:prstGeom prst="rect">
              <a:avLst/>
            </a:prstGeom>
          </p:spPr>
        </p:pic>
      </p:grpSp>
      <p:sp>
        <p:nvSpPr>
          <p:cNvPr id="86" name="Скругленный прямоугольник 85"/>
          <p:cNvSpPr/>
          <p:nvPr/>
        </p:nvSpPr>
        <p:spPr>
          <a:xfrm>
            <a:off x="2824014" y="15183"/>
            <a:ext cx="5661661" cy="6662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11282" r="19274" b="11667"/>
          <a:stretch/>
        </p:blipFill>
        <p:spPr>
          <a:xfrm>
            <a:off x="2873802" y="0"/>
            <a:ext cx="5661661" cy="670739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321" y="540277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34" y="835038"/>
            <a:ext cx="2572408" cy="264671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71861" y="3274303"/>
            <a:ext cx="31908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2025-08-27T17:15:10Z</dcterms:created>
  <dcterms:modified xsi:type="dcterms:W3CDTF">2025-08-27T17:15:38Z</dcterms:modified>
</cp:coreProperties>
</file>