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3" y="2829407"/>
            <a:ext cx="28098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