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20" d="100"/>
          <a:sy n="20" d="100"/>
        </p:scale>
        <p:origin x="2016" y="9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jpeg"/><Relationship Id="rId36" Type="http://schemas.openxmlformats.org/officeDocument/2006/relationships/image" Target="../media/image36.jpeg"/><Relationship Id="rId37" Type="http://schemas.openxmlformats.org/officeDocument/2006/relationships/image" Target="../media/image37.jpeg"/><Relationship Id="rId38" Type="http://schemas.openxmlformats.org/officeDocument/2006/relationships/image" Target="../media/image38.jpeg"/><Relationship Id="rId39" Type="http://schemas.openxmlformats.org/officeDocument/2006/relationships/slideLayout" Target="../slideLayouts/slideLayout1.xml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9820" y="3211830"/>
            <a:ext cx="337185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27</cp:revision>
  <dcterms:created xsi:type="dcterms:W3CDTF">2024-05-06T18:50:00Z</dcterms:created>
  <dcterms:modified xsi:type="dcterms:W3CDTF">2024-07-02T22:25:04Z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