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3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84A5-1362-474A-8604-3464074C48B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A7B7-29A2-4425-A9CD-6F4BA5F544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1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B51F-9CD2-4549-B9F0-90F3096E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3CA4A4-C9B2-496E-B98A-692355286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58AB4-B773-4C53-8379-BD9AFDDB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88B59-F2AE-4B60-BF11-5A45D129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90D9F6-6BCB-4EE4-8227-FF5C3880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6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36E7-0D44-44D1-AD7F-DFFCB179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17ACA8-682A-4143-85BE-1104F5FF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AE7C0-8628-4EC4-AD56-B3E0C857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92B6C5-E717-4A79-8ADC-3B932C9A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2E3D21-8C5B-4461-ABB4-1A52C620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7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0D1B3B-B40F-4AD9-B86C-01C267464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0E9C8D-8255-4DAA-AC5B-AB674574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A5DE73-C325-4F21-B03F-5E0D21A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067352-CFBA-4E66-BBF1-F74D0D61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40FF91-475C-494B-8358-2E26F5AB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11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6E9DA-845A-4B43-B274-C20980C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41BB06-0325-4AB8-A4CC-D1FDCC10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F2BEC8-B80E-4A50-9E75-A03DB7B9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755D75-3258-48D9-9EF2-EE35D00A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25700-EC58-427E-81DB-F4BD496C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2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012F8-E3FC-4AB4-92B9-2523DD43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2F1CFD-1E0B-4FBE-BDA5-F6D32B68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FF12C-B113-46D4-A3DF-14A0863D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2614B9-3609-4F30-A4C2-37ED4EAF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64B17E-028B-4EE6-9D8D-15F93E0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05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625E3-8EF7-4786-B540-2ED52DC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F20BD7-C939-4370-ADEB-F27D51F4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B487BA-F7EA-4145-82ED-285061B62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AD3A24-3215-44C0-917F-FAB75609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803C73-246C-45E3-952E-2E44E7C9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C3CFA7-8855-427C-82B5-4F0484DC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5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DA06-7B7E-4A50-BE48-C244920D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A597CD-4C1F-4919-A952-8ED5FA5C3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DCBD22-FDBB-47BB-AA14-3530CFFF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29E6E0B-5403-4871-9EC9-E914794B1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35FAACE-3073-4353-A313-5DE4A4E7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DE6AFDB-0E75-40F6-B0FC-93BDE897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2BA822-A93A-49C0-B34C-A8E0FA41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B73E8BD-A5D4-4670-AEC0-4DF59EC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5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58B7A-3F3B-4755-8D45-D3D0088C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4BECE2E-85AA-4C8E-95C0-0DC97CF1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17CD28-5D0C-47DB-9D90-BC800CB0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D7368CA-5CE1-4E5E-B3EF-74F1F4E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2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27C1A4E-1822-43EA-AC4B-A5213247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F5F748-B40C-4DE3-AF0B-4C090D97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30C644-D027-45AB-9911-569B6E39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4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4BD4F-80EB-467A-A033-F729C5D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9AF183-C2C2-41B8-B69E-70C0C307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9EC57B-E609-4E6C-B479-674E989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F5C620-D1B4-4BFF-8753-89B5D5CB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4A5333-6EB3-4DAF-A0BA-CA37B424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777DAF9-EB5B-4BAB-879A-5E24A96B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5BF0-D82F-443F-9B6A-58A290B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89EF68-FC7A-4193-A6C6-373AD43D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EA76B1-4CA0-4A0A-AA4F-396485138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A5A4FE-1150-491A-B9AA-D352D2D4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D5D873-A185-4061-8F0E-47EB747E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109D22-9FF8-4DFE-B04C-F0F15BD9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357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304F4EF-A23B-4F8D-97E7-1A878B6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27514A-D1FC-4D14-B6E0-32CCFB4E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B3044-10E5-4522-8621-83FFCDF53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845CCA-D0E9-4F19-8DF0-858015055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9FCC4D-9647-4C83-A1A5-884470B1B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108876" y="2189375"/>
              <a:ext cx="100341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ВІК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5058285" y="2189375"/>
              <a:ext cx="110459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ІМ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135042" y="2189375"/>
              <a:ext cx="95108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КІТ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22" y="1830274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1933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2025-07-30T12:47:41Z</dcterms:created>
  <dcterms:modified xsi:type="dcterms:W3CDTF">2025-07-30T12:48:16Z</dcterms:modified>
</cp:coreProperties>
</file>