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613" y="4139880"/>
            <a:ext cx="1728792" cy="1728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1378" y="4024007"/>
            <a:ext cx="1960537" cy="19605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3536" y="2535836"/>
            <a:ext cx="1561144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85494"/>
            <a:ext cx="1754386" cy="17543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5217" y="2486514"/>
            <a:ext cx="1700409" cy="17004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6972" y="794537"/>
            <a:ext cx="1731051" cy="17310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4676" y="959624"/>
            <a:ext cx="1573759" cy="15737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346" y="723413"/>
            <a:ext cx="1809970" cy="18099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872" y="2395845"/>
            <a:ext cx="1819402" cy="181940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584" y="782034"/>
            <a:ext cx="1729762" cy="17297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063" y="4215247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79584" y="577788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07643" y="41152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0992" y="39190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7094" y="41842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99071" y="2336375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266286" y="3960317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03139" y="3888793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19124" y="3934262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92035" y="4049477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9762" y="2355901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63780" y="234611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4779" y="2135626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34567" y="1140812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6860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41011-B880-45C0-9C32-190F3F98F9BD}"/>
</file>

<file path=customXml/itemProps2.xml><?xml version="1.0" encoding="utf-8"?>
<ds:datastoreItem xmlns:ds="http://schemas.openxmlformats.org/officeDocument/2006/customXml" ds:itemID="{4B942BCF-A3D3-4C02-9DFC-726CCE74CCE6}"/>
</file>

<file path=customXml/itemProps3.xml><?xml version="1.0" encoding="utf-8"?>
<ds:datastoreItem xmlns:ds="http://schemas.openxmlformats.org/officeDocument/2006/customXml" ds:itemID="{590C8444-DA2D-46DF-9A57-628A7CE365C1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2025-02-27T11:12:00Z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