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91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8B331-D4F1-4381-B90F-19DD26D15FCA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