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 showGuides="1">
      <p:cViewPr varScale="1">
        <p:scale>
          <a:sx n="66" d="100"/>
          <a:sy n="66" d="100"/>
        </p:scale>
        <p:origin x="6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3827FB9-19BC-2406-7A48-4B9CB4B1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310582" y="927050"/>
            <a:ext cx="956176" cy="94311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E2239C0-FEB1-67D4-CD2C-FFA3EB2F44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5920">
            <a:off x="4950150" y="4736021"/>
            <a:ext cx="2105308" cy="263163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8F5735-7AD6-496C-9C13-4C2690460E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/>
          <a:stretch/>
        </p:blipFill>
        <p:spPr>
          <a:xfrm>
            <a:off x="6785589" y="2556098"/>
            <a:ext cx="2670939" cy="279186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30D3AACE-08DA-9CA5-3C47-FDCD41AE6E5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4" y="-1579"/>
            <a:ext cx="2670939" cy="267093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17DB676-E70D-D7EF-5E56-D8F75AC9C8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124268" y="4113810"/>
            <a:ext cx="4243379" cy="284249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CE5301B-B0E6-898C-15A6-F66A1B13C3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298" flipH="1">
            <a:off x="-129840" y="-428877"/>
            <a:ext cx="2603884" cy="26038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1DCEBBB-F2AE-73B5-3929-07DBAB68210D}"/>
              </a:ext>
            </a:extLst>
          </p:cNvPr>
          <p:cNvGrpSpPr/>
          <p:nvPr/>
        </p:nvGrpSpPr>
        <p:grpSpPr>
          <a:xfrm>
            <a:off x="2877594" y="1121967"/>
            <a:ext cx="1490293" cy="1671599"/>
            <a:chOff x="8648514" y="8457818"/>
            <a:chExt cx="1428750" cy="1428750"/>
          </a:xfrm>
        </p:grpSpPr>
        <p:pic>
          <p:nvPicPr>
            <p:cNvPr id="66" name="Рисунок 65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27C7645-507D-700B-4197-E536BE918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B35638C8-8E22-22C4-A983-9C09BA49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92B473EE-FAB4-0555-FDBB-806327B365F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5" y="3613089"/>
            <a:ext cx="733708" cy="16322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53FBA6-038E-26A2-9C6A-5B49A4B38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699">
            <a:off x="5037689" y="4712277"/>
            <a:ext cx="2116622" cy="2645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CD3F3D-DE9B-11E7-4C2F-D577123CCB6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60" y="2565040"/>
            <a:ext cx="2806551" cy="280655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B1D04A34-CC4F-B228-E671-DC7FADB6EA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9" y="-9291"/>
            <a:ext cx="2670939" cy="267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1F4371C-6849-F7B7-1BE1-FBC165925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99526" y="4113810"/>
            <a:ext cx="4243379" cy="28424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8C9CFE7-C494-7D57-D67C-49852DFBB04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66" flipH="1">
            <a:off x="-117587" y="-408484"/>
            <a:ext cx="2579379" cy="257937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0701464-4F57-186E-1872-FDA8E4125159}"/>
              </a:ext>
            </a:extLst>
          </p:cNvPr>
          <p:cNvGrpSpPr/>
          <p:nvPr/>
        </p:nvGrpSpPr>
        <p:grpSpPr>
          <a:xfrm>
            <a:off x="2858442" y="1130623"/>
            <a:ext cx="1500617" cy="1654286"/>
            <a:chOff x="8648514" y="8457818"/>
            <a:chExt cx="1428750" cy="1428750"/>
          </a:xfrm>
        </p:grpSpPr>
        <p:pic>
          <p:nvPicPr>
            <p:cNvPr id="14" name="Рисунок 13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C4692E01-6CE5-FDD4-79CC-70EFC187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85564E4A-4BD7-C010-8CE4-A0660332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CA6106E0-284D-FE00-6B5C-B3FDEFF8E08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41" y="3607899"/>
            <a:ext cx="733708" cy="163223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BE01949-3656-DC90-22C5-425243646CE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4" y="1589024"/>
            <a:ext cx="1364510" cy="136451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4409E-3815-CB1A-C373-00999BAE763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6" y="2824180"/>
            <a:ext cx="1123531" cy="11235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7BEDCF-F0C1-2E8F-5095-660898EDED1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18637"/>
            <a:ext cx="997906" cy="99790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6CA69DB-CEDE-2ACB-2314-3653B1E756B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12399"/>
            <a:ext cx="757211" cy="111057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9B5D2DB-39D5-1DF3-8DAC-1E2003C033B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6" y="1538769"/>
            <a:ext cx="1494580" cy="14945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3DA8C9C-51E9-1158-2638-6131C4D8C6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22990"/>
            <a:ext cx="757211" cy="111057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C09FB9C-24F3-B5ED-F4EB-3B678D46D3C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0" y="2797624"/>
            <a:ext cx="1123531" cy="1123531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C85DAEF-3945-E6DB-F2E6-98A28371B21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47711"/>
            <a:ext cx="993033" cy="99303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2DE08D9F-B05C-CD27-CE78-3673CFA9BD6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152" y="4085442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52CB69-78B2-81C4-6778-FEB9A28EE2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92" y="4087254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5" name="Рисунок 54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6B78B4A2-C121-36F7-DFCC-B24F0C05F24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28" y="3642601"/>
            <a:ext cx="1085751" cy="10857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BBB778B7-87E5-710F-1102-2D14847C22F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8" y="3642600"/>
            <a:ext cx="1085751" cy="108575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1" y="613646"/>
            <a:ext cx="5342785" cy="5438192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672" y="3754330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2024-08-16T13:02:28Z</dcterms:modified>
</cp:coreProperties>
</file>