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62490" y="2684780"/>
            <a:ext cx="2429510" cy="2429510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788" y="3517630"/>
            <a:ext cx="13525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