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A2953-E152-E5E8-42AF-6CF0DCD2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283611-B107-1D36-98BC-EB6334D0A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8F106-3C95-C2F4-18D6-D23939C5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BC084-C455-EF19-B38B-755961D5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02982-EE6B-6D82-FD54-05CEFF46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6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AF36-D4E6-35F7-3F96-E010053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91263-F021-04C9-85A6-7EBE7DFA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87ACC-92E9-3F9B-8AC8-CE01C1A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C8C6F-3AE2-837B-E4CE-26B66C2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4698-E682-4FDF-403C-6848EFDE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932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C6DBB1-AC91-78DF-5FD5-E630936BE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DE362D-4E8F-66E4-4709-277BE019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EC1C7-A6D2-D3A4-BFFC-67CD0749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FFE37-9D7D-EAEE-8AD0-0C923D95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48545-7CD9-6313-2F9D-6BF5C83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35C-925D-2729-A561-6186F246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BEDE-FF53-BCBA-C761-A5FA2136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888F4-EB76-27BC-D5AC-91B1195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2051-CE69-A574-80BA-31C38E6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C2D3D-A2A0-771F-415F-9C612FBC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56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D655-9986-C109-4A8E-BCCE094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A84B-683D-2733-05F8-E30AE93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1062E-7300-CB48-9A98-0527F27A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8D2CE-5781-6970-AE99-180EDE9E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56E6C-B689-DC9B-9723-593E6966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646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F170-2615-0FEC-8351-BA7904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23B60-AD5D-8A78-9AA3-73364EA5F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0D311-116F-285A-7F54-AABBB99A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5731F-AF86-59AF-DA51-DC36D0C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9F31BE-6283-7EA9-6D80-56C5A02B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127F-FC84-2C4D-732A-3A76ABA7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872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B9D4C-7A69-0831-76E7-6E1BF09A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58419-843A-C015-4C31-718C5166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99A34-FCCD-435B-0B3E-897A50B3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6DA5B-7168-8025-1EB9-CF3F1B8F9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0BF11-DB51-686E-0A6A-E946587C2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DEAE1F-5444-870B-3820-2490020E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1F314-B6F0-A24F-3264-94B48893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5D5D34-A9BE-DB24-9DEE-90F3D738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67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18D7-0706-2080-7EAF-CEA2623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55CB22-E56B-F7CC-C53C-96C50AF1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562522-511C-B924-9216-FF7D220B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1B149-4C55-0D02-ABBA-BCD631D4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583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42D4E-5BD6-DE16-1DD9-6BBB78E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2A02E1-CF0F-6C8E-B315-6F0D812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5B764-89BC-E579-88DB-7272D157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1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25A-5601-7940-AFB4-ABD2C054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0D35F-4386-2C1B-809C-95662ABE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EE0FD-304E-501E-27EE-14D0956A7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49546-B974-8524-7BD0-6BB2EE3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091FF-26C9-CC31-1B21-D67285AB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D2783-1D6D-56E0-87C7-828FE00A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2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8EE1-370A-6DD8-A259-ACFCA4C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87202-14B8-8535-24FE-C489ABA61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F641-3CAD-D80D-2019-340E3EA7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464A3-D4F7-EF13-ED1D-C7C318C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ACB38-9BFE-C48B-3C40-3B2FB552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4B8A38-C978-20C0-1AC4-10E51C50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3125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535-5FF7-06EB-C215-5D5CDC0F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13920-0DF2-ED02-9B39-DAAEAC5A4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35BD6-9DC0-C3C8-71F0-95D14CB2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59CE-6FA3-AF13-8F0B-A42AF0B05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4CABA-1E07-27F3-E109-29A179F1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99874958-43E2-CE57-6735-3CAB11B5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DE4796D-836C-A95B-35BC-1B87735A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5317" r="20765" b="2220"/>
          <a:stretch/>
        </p:blipFill>
        <p:spPr>
          <a:xfrm>
            <a:off x="6201075" y="2314242"/>
            <a:ext cx="2590403" cy="424670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5B96AB-501F-C376-2EF9-C6021050139C}"/>
              </a:ext>
            </a:extLst>
          </p:cNvPr>
          <p:cNvGrpSpPr/>
          <p:nvPr/>
        </p:nvGrpSpPr>
        <p:grpSpPr>
          <a:xfrm>
            <a:off x="-493930" y="51940"/>
            <a:ext cx="7172701" cy="7172701"/>
            <a:chOff x="6032947" y="827687"/>
            <a:chExt cx="6325953" cy="6325953"/>
          </a:xfrm>
        </p:grpSpPr>
        <p:pic>
          <p:nvPicPr>
            <p:cNvPr id="8" name="Рисунок 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F2F06E76-353C-6C4D-01DF-CF443014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47" y="827687"/>
              <a:ext cx="6325953" cy="632595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F5BA0A6-8C37-C20A-F48E-D6BFFC4D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987" y="2558373"/>
              <a:ext cx="1496013" cy="149601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52CEF6-3A5B-43F1-0115-884D596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31" y="1783168"/>
              <a:ext cx="1092309" cy="1092309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C99BA84B-7A0E-2FD2-3DCA-FA8E26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4" y="3607546"/>
              <a:ext cx="1570205" cy="1570205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фрукт, Натуральные продукты, Особо питательная пищ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8CC0D29E-CD9B-019D-D633-DED9022F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32" y="1716578"/>
              <a:ext cx="1092309" cy="1092309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B1E327B2-9B7F-028D-1DBB-32309A09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8152">
              <a:off x="9889325" y="4665993"/>
              <a:ext cx="1092309" cy="1023514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CFD3D9D-25CE-0D21-F3B9-C0C9A88E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8" y="2152310"/>
            <a:ext cx="1420205" cy="1420205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824DD9-97FE-7C9F-D5A8-5ABF31365C0D}"/>
              </a:ext>
            </a:extLst>
          </p:cNvPr>
          <p:cNvGrpSpPr/>
          <p:nvPr/>
        </p:nvGrpSpPr>
        <p:grpSpPr>
          <a:xfrm>
            <a:off x="-503518" y="51110"/>
            <a:ext cx="7172701" cy="7172701"/>
            <a:chOff x="13222016" y="117099"/>
            <a:chExt cx="7172701" cy="7172701"/>
          </a:xfrm>
        </p:grpSpPr>
        <p:pic>
          <p:nvPicPr>
            <p:cNvPr id="28" name="Рисунок 2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AACEAC7-AAC2-F899-376C-0E74E5FE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2016" y="117099"/>
              <a:ext cx="7172701" cy="717270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Натуральные продукты, яблоко, производить, Местные пищев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F27C28E5-6EFF-E349-0E54-78FF80FA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947881"/>
              <a:ext cx="1476967" cy="147696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9900986D-B49A-D03D-707C-027B70B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1973746"/>
              <a:ext cx="1546167" cy="15461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безалкогольный напиток, бутылка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399DAC9C-461F-0594-20F6-1CCC1EC8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43003" y="4687788"/>
              <a:ext cx="1317791" cy="1317791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32C4197-83AD-A8CD-B3B3-A1237B08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3353172"/>
              <a:ext cx="1696259" cy="16962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2ABA1F6-B8CD-B7B8-D0C6-DC19C1E5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67" y="2281395"/>
              <a:ext cx="1238518" cy="1238518"/>
            </a:xfrm>
            <a:prstGeom prst="rect">
              <a:avLst/>
            </a:prstGeom>
          </p:spPr>
        </p:pic>
      </p:grpSp>
      <p:pic>
        <p:nvPicPr>
          <p:cNvPr id="45" name="Рисунок 44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0E910C50-3B31-65C4-392C-2E8A30BE7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90" y="3475502"/>
            <a:ext cx="1226726" cy="1226726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9CBD0D-0BDA-E51B-2D00-86BBBEC4D162}"/>
              </a:ext>
            </a:extLst>
          </p:cNvPr>
          <p:cNvGrpSpPr/>
          <p:nvPr/>
        </p:nvGrpSpPr>
        <p:grpSpPr>
          <a:xfrm>
            <a:off x="-528272" y="51110"/>
            <a:ext cx="7172701" cy="7172701"/>
            <a:chOff x="11566740" y="124192"/>
            <a:chExt cx="7172701" cy="7172701"/>
          </a:xfrm>
        </p:grpSpPr>
        <p:pic>
          <p:nvPicPr>
            <p:cNvPr id="2" name="Рисунок 1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0C60C41-2B18-CB95-D2B7-7CE7C022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124192"/>
              <a:ext cx="7172701" cy="717270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еда, Поваренное искусство, гарнир, Кулина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ABAE1B11-045A-3E15-3331-C2B54040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273" y="1402034"/>
              <a:ext cx="1165361" cy="116536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еда, мис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F178931-05B2-C515-F8BF-F6CE4D64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3160377"/>
              <a:ext cx="1850415" cy="1850415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067DFC75-3BB2-9FC7-B33A-10599BBE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950532"/>
              <a:ext cx="1750609" cy="175060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ить, коктейль, сок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5D7AB6A-AEB8-A99B-63ED-0780836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776" y="3429000"/>
              <a:ext cx="688394" cy="112401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E7220C65-2362-2E97-E270-B97A2843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028" y="2358859"/>
              <a:ext cx="813156" cy="99165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389C2FDA-806C-615A-5171-F821460A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873" y="2368059"/>
              <a:ext cx="813156" cy="991654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транспортное средство, Наземный транспорт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005A4D7-0C22-E8C0-623B-816EEE36DB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9" y="2089887"/>
            <a:ext cx="1669327" cy="1669327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59170-7E58-9F96-2CD5-1E15A64DA043}"/>
              </a:ext>
            </a:extLst>
          </p:cNvPr>
          <p:cNvGrpSpPr/>
          <p:nvPr/>
        </p:nvGrpSpPr>
        <p:grpSpPr>
          <a:xfrm>
            <a:off x="-475496" y="51364"/>
            <a:ext cx="7172701" cy="7172701"/>
            <a:chOff x="11566740" y="-958292"/>
            <a:chExt cx="7172701" cy="7172701"/>
          </a:xfrm>
        </p:grpSpPr>
        <p:pic>
          <p:nvPicPr>
            <p:cNvPr id="25" name="Рисунок 24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7E7D1848-0D27-70C3-DBE0-D9A070F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-958292"/>
              <a:ext cx="7172701" cy="717270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581A3659-5D0D-C8FE-0C29-FD50000F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6485" y="1456265"/>
              <a:ext cx="1253110" cy="939833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фрукт, еда, томат&#10;&#10;Автоматически созданное описание">
              <a:extLst>
                <a:ext uri="{FF2B5EF4-FFF2-40B4-BE49-F238E27FC236}">
                  <a16:creationId xmlns:a16="http://schemas.microsoft.com/office/drawing/2014/main" id="{6EC7DCD3-63E4-E387-CC56-5EEE902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71" y="118935"/>
              <a:ext cx="1335323" cy="1335323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яйцо, Предметная фотография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12B711C-CAEB-6F7F-A5D5-05138644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700" y="2358858"/>
              <a:ext cx="1335324" cy="133532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лапша, Кулинария, Аль денте, паста&#10;&#10;Автоматически созданное описание">
              <a:extLst>
                <a:ext uri="{FF2B5EF4-FFF2-40B4-BE49-F238E27FC236}">
                  <a16:creationId xmlns:a16="http://schemas.microsoft.com/office/drawing/2014/main" id="{AA14B04F-49FA-01AB-F324-DFD67091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286" y="2358859"/>
              <a:ext cx="1335323" cy="1335323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319506-E7AE-671E-D1C1-613BF553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2658">
              <a:off x="15869621" y="1781829"/>
              <a:ext cx="1097638" cy="109763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3F893891-447B-75A1-0BC4-99F9803854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1" y="1159283"/>
            <a:ext cx="1209820" cy="1209820"/>
          </a:xfrm>
          <a:prstGeom prst="rect">
            <a:avLst/>
          </a:prstGeom>
        </p:spPr>
      </p:pic>
      <p:pic>
        <p:nvPicPr>
          <p:cNvPr id="79" name="Picture 78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97316" y="3572515"/>
            <a:ext cx="28575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A386AC-EB68-4901-A867-B29B4E17F730}"/>
</file>

<file path=customXml/itemProps2.xml><?xml version="1.0" encoding="utf-8"?>
<ds:datastoreItem xmlns:ds="http://schemas.openxmlformats.org/officeDocument/2006/customXml" ds:itemID="{7DE16B4F-D36C-476B-8A23-48A5044B1F7E}"/>
</file>

<file path=customXml/itemProps3.xml><?xml version="1.0" encoding="utf-8"?>
<ds:datastoreItem xmlns:ds="http://schemas.openxmlformats.org/officeDocument/2006/customXml" ds:itemID="{51B3147C-FF57-4866-9400-A4A1231D2EB3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2025-01-22T11:33:28Z</dcterms:created>
  <dcterms:modified xsi:type="dcterms:W3CDTF">2025-02-01T13:15:02Z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