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75279" y="1531258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79174" y="4019603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66464" y="402202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988328" y="4024910"/>
            <a:ext cx="6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763193" y="4028894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60797" y="402234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37585" y="404623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057915" y="4031831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своих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623077" y="4001740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детенышей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74442" y="4047749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Брахиозавр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1208" y="402424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147226" y="402901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11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листья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1673" y="4039519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видит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306306" y="4029519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кустом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33232" y="4017143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с яйцами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24227" y="4028493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82392" y="402093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249150" y="40104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154104" y="403165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9692932" y="40145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траве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707938" y="4012053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      деревьев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2" y="2423817"/>
            <a:ext cx="1861676" cy="186167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0" y="2430246"/>
            <a:ext cx="1910962" cy="1910962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95" y="1697661"/>
            <a:ext cx="2619617" cy="2619617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98" y="219474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908443" y="40127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875820" y="40175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732527" y="402908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66075" y="399876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4" y="1835624"/>
            <a:ext cx="2541313" cy="2541313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9" y="1966397"/>
            <a:ext cx="2463758" cy="24637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937588" y="404851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5954388" y="40240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823363" y="4004170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 с  яйцами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3" y="1776501"/>
            <a:ext cx="2541313" cy="2541313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3" y="1828800"/>
            <a:ext cx="2799367" cy="2799367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36" y="908760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8" y="2959389"/>
            <a:ext cx="33623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</Words>
  <Application>Microsoft Office PowerPoint</Application>
  <PresentationFormat>Широкий екран</PresentationFormat>
  <Paragraphs>34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2024-12-08T18:32:55Z</dcterms:modified>
</cp:coreProperties>
</file>