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20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9A5FA-B9D8-4AA4-9B0B-F48D74AF8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A213C-4F29-406D-AA60-487EF1E8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43A38-1846-4CE4-BEF6-DD4F6995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1B559-A3F0-4456-9224-6C398F19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BB801-D437-4265-B708-BC470C1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99BE-3301-4CD5-B15E-F694927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1E15-CC74-4F59-84A0-27412F200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79FF-898E-4DDD-8656-844B31F8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40E4CC-A0B1-4C8E-884D-4C66EC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14BB1-9F30-4CF8-AF2F-6ED73F5C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5C2F91-4ADB-4313-8373-637ADE9E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ED464-F1F8-4D9F-8AF1-C482E3811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2B432-B053-46EF-9FA1-606CC2BF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59DD0-03D4-4952-A253-9CCA7DFA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96D85-C8B6-438C-A7C7-B4E81169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AB22E-CE87-4711-86F1-7692C339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EDC41-0D83-4B8F-9055-D8C9668E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470A5-9A21-4DCE-B461-7B0BC515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D02B8-314C-42BE-96EE-E76DCF37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DE666-9969-45B9-99B0-C61CDEC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2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02036-EA24-4D13-AD1D-629FF1DC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D756DB-615B-494B-B882-3E64BE6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F06FC-E7EC-43AA-AC89-9932A8BB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2C790-38D3-4055-90E3-7243EC1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8BE48-19E7-475A-8340-07E6694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6D92B-DB39-47A6-BDC8-C4E947B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03B18-12A4-421D-916C-467E53F1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8847F6-D778-4A62-B836-62A4AA71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BD17A-61A6-42A1-A75A-31B5E8BA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78308-4608-4E1E-A169-8A71549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13784-8D34-479A-944C-B6B4517B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0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C842-B010-4939-B3B2-F1D0F417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89BF-0543-4A8F-BCCC-F6266ABC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C573D-32FF-48A5-9B50-32F58E47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B82111-FF25-42D7-8575-68D86EEB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16339-D4FE-468C-8ABE-86C204C8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4011E-FFE1-421D-9795-3586418A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05D6-3A72-420A-8DDB-C0CCE336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809E5-3237-4F41-860C-7622569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6DC4-6B36-4542-9A92-DDA6DF56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51747-2288-4828-840D-BA68F0E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D83C28-7056-4662-B646-96DB0A7D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89AA7C-5A71-43A8-B9A1-EEFB5142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7DDC3-F6CC-47A6-950D-E688627B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68182-2086-498B-97A6-D5EBDC7E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E1D68-FF59-4613-8C54-695879D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CD0E-C209-4B8F-A1FB-649B3D4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EDE4-754B-4074-BA5B-1BDC1805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FE93-F31F-47A6-BCAB-305C4430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82B5-F16A-421E-AAC9-243ACA65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110FE-81E2-4CE3-AD4E-9DABEBA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7E195-3CA8-4F30-A3F8-E715A3E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3052-9C49-4605-AE9C-EB9F33B8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9D210-76A9-44FE-8805-9B6737BC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C6D21-D1C7-4F49-B3AD-7E97F0D7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408FE6-10E1-4E0C-8F2B-6BC737AF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66A43-E768-4BD9-9774-2458A18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82F13-F74D-4E63-B851-F426405D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134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C626-16BF-4315-A3AD-68E6951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5495C-93EB-47B9-B397-4EAB9BA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A9C58-F7AF-497D-A07D-85E270CD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0910-F06D-4BF4-99B0-EDD381BFF08F}" type="datetimeFigureOut">
              <a:rPr lang="ru-RU" smtClean="0"/>
              <a:t>28.08.2024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EFDE6-7E74-417D-BBBB-B945C926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B5754-7F08-49BD-9E44-184573D6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microsoft.com/office/2007/relationships/hdphoto" Target="../media/hdphoto1.wdp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F5F0C-0AEF-4CE4-A52E-64583751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24" y="-11941"/>
            <a:ext cx="12217646" cy="68580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/>
        </p:blipFill>
        <p:spPr bwMode="auto">
          <a:xfrm flipH="1">
            <a:off x="3957256" y="3429000"/>
            <a:ext cx="4363460" cy="33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/>
        </p:blipFill>
        <p:spPr bwMode="auto">
          <a:xfrm>
            <a:off x="1342483" y="2157395"/>
            <a:ext cx="3069056" cy="445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3281" y="3920788"/>
            <a:ext cx="1921035" cy="18648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1443" y="2327063"/>
            <a:ext cx="1548555" cy="154855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3E68225-13CB-4A5D-AD79-A98A1DC7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821" y="-119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4CDAC0-B189-4E1C-8503-8382C56D33D8}"/>
              </a:ext>
            </a:extLst>
          </p:cNvPr>
          <p:cNvGrpSpPr/>
          <p:nvPr/>
        </p:nvGrpSpPr>
        <p:grpSpPr>
          <a:xfrm>
            <a:off x="4422173" y="4147208"/>
            <a:ext cx="2210374" cy="2046043"/>
            <a:chOff x="2824162" y="2974213"/>
            <a:chExt cx="2110381" cy="211038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24162" y="2974213"/>
              <a:ext cx="2110381" cy="211038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12F920F-AFF6-447A-BF5D-1BB51BAD7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11095">
              <a:off x="3175007" y="3109700"/>
              <a:ext cx="1421261" cy="165873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5536" y="2339593"/>
            <a:ext cx="1882443" cy="18824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6E2797C-B7A3-447C-AB00-E6D1D0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82206" y="2288964"/>
            <a:ext cx="1867182" cy="18671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7360" y="2157395"/>
            <a:ext cx="2176720" cy="2006268"/>
          </a:xfrm>
          <a:prstGeom prst="rect">
            <a:avLst/>
          </a:prstGeom>
          <a:noFill/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6372" y="4367327"/>
            <a:ext cx="1614396" cy="1616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5DA7B0-60D7-4F2F-85D8-08D795805313}"/>
              </a:ext>
            </a:extLst>
          </p:cNvPr>
          <p:cNvGrpSpPr/>
          <p:nvPr/>
        </p:nvGrpSpPr>
        <p:grpSpPr>
          <a:xfrm rot="173657">
            <a:off x="5453474" y="2131567"/>
            <a:ext cx="2315444" cy="2057924"/>
            <a:chOff x="816966" y="110727"/>
            <a:chExt cx="2585752" cy="25857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966" y="110727"/>
              <a:ext cx="2585752" cy="25857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4C291069-D55F-4B66-B9FE-B013CBA1A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550514">
              <a:off x="1845874" y="677648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CE2C468-86C0-4265-97D7-DA7797F6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197137">
              <a:off x="1420122" y="530376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C6A449D-A708-4A81-BBB4-45D5F148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716719">
              <a:off x="950711" y="388274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96C913-6EDE-4EA4-9B29-54EE7FDBE4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03" y="4431045"/>
            <a:ext cx="2125293" cy="18042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44" l="7422" r="93066">
                        <a14:foregroundMark x1="7422" y1="41406" x2="11426" y2="46387"/>
                        <a14:foregroundMark x1="28906" y1="56445" x2="36914" y2="58789"/>
                        <a14:foregroundMark x1="33594" y1="79297" x2="33594" y2="79297"/>
                        <a14:foregroundMark x1="32910" y1="79688" x2="32910" y2="79688"/>
                        <a14:foregroundMark x1="23145" y1="72754" x2="23145" y2="72754"/>
                        <a14:foregroundMark x1="34473" y1="80859" x2="34473" y2="80859"/>
                        <a14:foregroundMark x1="92773" y1="37500" x2="93066" y2="42578"/>
                        <a14:foregroundMark x1="72266" y1="76172" x2="72266" y2="76172"/>
                        <a14:foregroundMark x1="75586" y1="73828" x2="75879" y2="73828"/>
                        <a14:foregroundMark x1="13867" y1="24316" x2="14258" y2="2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4639" y="2456394"/>
            <a:ext cx="2118876" cy="164884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78136B-B2D2-4ED3-A444-212CD9F8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6" y="5530730"/>
            <a:ext cx="1410135" cy="13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43B593-9047-4977-90BA-0055C14F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3533" y="223727"/>
            <a:ext cx="2259029" cy="225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10535" y="2976452"/>
            <a:ext cx="33813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Лия Добровольская</cp:lastModifiedBy>
  <cp:revision>10</cp:revision>
  <dcterms:created xsi:type="dcterms:W3CDTF">2024-08-22T05:48:50Z</dcterms:created>
  <dcterms:modified xsi:type="dcterms:W3CDTF">2024-08-28T07:06:44Z</dcterms:modified>
</cp:coreProperties>
</file>