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audio" Target="../media/audio1.wav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61520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8803" y="-926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75" y="436156"/>
            <a:ext cx="1440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85" y="2288981"/>
            <a:ext cx="1332037" cy="184304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2785498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5" y="715320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16" y="75259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03970" y="2780665"/>
            <a:ext cx="32099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Произвольный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2024-07-09T08:19:18Z</dcterms:created>
  <dcterms:modified xsi:type="dcterms:W3CDTF">2024-07-09T08:20:31Z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