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75" d="100"/>
          <a:sy n="75" d="100"/>
        </p:scale>
        <p:origin x="1836" y="64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svg"/><Relationship Id="rId19" Type="http://schemas.openxmlformats.org/officeDocument/2006/relationships/image" Target="../media/image16.png"/><Relationship Id="rId20" Type="http://schemas.microsoft.com/office/2007/relationships/hdphoto" Target="../media/hdphoto2.wdp"/><Relationship Id="rId21" Type="http://schemas.openxmlformats.org/officeDocument/2006/relationships/image" Target="../media/image17.png"/><Relationship Id="rId22" Type="http://schemas.microsoft.com/office/2007/relationships/hdphoto" Target="../media/hdphoto3.wdp"/><Relationship Id="rId23" Type="http://schemas.openxmlformats.org/officeDocument/2006/relationships/image" Target="../media/image18.png"/><Relationship Id="rId24" Type="http://schemas.microsoft.com/office/2007/relationships/hdphoto" Target="../media/hdphoto4.wdp"/><Relationship Id="rId25" Type="http://schemas.openxmlformats.org/officeDocument/2006/relationships/image" Target="../media/image19.png"/><Relationship Id="rId26" Type="http://schemas.microsoft.com/office/2007/relationships/hdphoto" Target="../media/hdphoto5.wdp"/><Relationship Id="rId2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23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AA48443-441B-FC49-DA31-62284BF0744C}"/>
              </a:ext>
            </a:extLst>
          </p:cNvPr>
          <p:cNvSpPr txBox="1"/>
          <p:nvPr/>
        </p:nvSpPr>
        <p:spPr>
          <a:xfrm>
            <a:off x="7060208" y="713375"/>
            <a:ext cx="4478742" cy="25699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Парус 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Улыбнуться и широко открыть рот, поставить кончик язычка за верхние зубки. Удерживать язычок у альвеол от 5 до 10 секунд.</a:t>
            </a:r>
          </a:p>
        </p:txBody>
      </p:sp>
      <p:pic>
        <p:nvPicPr>
          <p:cNvPr id="5" name="Рисунок 4" descr="Изображение выглядит как Зуб, человек, губа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3876B2-0653-B4C3-27E0-360CAF75BC17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t="2642" r="7744" b="3424"/>
          <a:stretch/>
        </p:blipFill>
        <p:spPr>
          <a:xfrm>
            <a:off x="811802" y="830535"/>
            <a:ext cx="4597416" cy="4387805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F363A-35DA-F476-9AD9-FBF2E28AC3F6}"/>
              </a:ext>
            </a:extLst>
          </p:cNvPr>
          <p:cNvSpPr txBox="1"/>
          <p:nvPr/>
        </p:nvSpPr>
        <p:spPr>
          <a:xfrm>
            <a:off x="7026159" y="707747"/>
            <a:ext cx="4478742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Чистим верхние зубки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Открой рот. Проводи языком по верхним зубам влево-вправо.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7D60A3-2E20-F7DC-0D4D-9B4D6FB5312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1" t="1911" r="6940" b="2682"/>
          <a:stretch/>
        </p:blipFill>
        <p:spPr>
          <a:xfrm>
            <a:off x="892546" y="835445"/>
            <a:ext cx="4435927" cy="4231074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746903" y="819212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988955" y="701000"/>
            <a:ext cx="4478742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Чашка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Открыть рот. Широкий расслабленный язык выгнуть в форме чашки.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25B9BBE-5B57-9F96-60CE-366D8AB080B1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0" t="3086" r="7484" b="4685"/>
          <a:stretch/>
        </p:blipFill>
        <p:spPr>
          <a:xfrm>
            <a:off x="868496" y="830535"/>
            <a:ext cx="4508273" cy="435491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6EE60D3-E3D9-E139-37D3-1425F0378154}"/>
              </a:ext>
            </a:extLst>
          </p:cNvPr>
          <p:cNvSpPr txBox="1"/>
          <p:nvPr/>
        </p:nvSpPr>
        <p:spPr>
          <a:xfrm>
            <a:off x="7018162" y="683650"/>
            <a:ext cx="4478742" cy="2923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Маляр </a:t>
            </a:r>
          </a:p>
          <a:p>
            <a:pPr algn="ctr"/>
            <a:endParaRPr lang="ru-RU" sz="23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Открыть рот, широким кончиком языка, как кисточкой маляра, проводить от верхних резцов до мягкого нёба, производя движения вперёд-назад.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7" y="34390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" grpId="0"/>
      <p:bldP spid="6" grpId="1"/>
      <p:bldP spid="18" grpId="0"/>
      <p:bldP spid="18" grpId="1"/>
      <p:bldP spid="20" grpId="0"/>
      <p:bldP spid="2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74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28</cp:revision>
  <dcterms:created xsi:type="dcterms:W3CDTF">2024-05-03T09:09:01Z</dcterms:created>
  <dcterms:modified xsi:type="dcterms:W3CDTF">2024-08-28T15:26:02Z</dcterms:modified>
</cp:coreProperties>
</file>