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3515" y="3150870"/>
            <a:ext cx="31337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