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7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4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5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6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0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8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9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1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9433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F2784-24DE-42A3-8779-65B58693E35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F8525-A297-40C1-B2D0-7B55C34E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" y="-2431"/>
            <a:ext cx="12192000" cy="6966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" y="5584699"/>
            <a:ext cx="1534326" cy="132772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5771" y="188327"/>
            <a:ext cx="3934691" cy="3466779"/>
            <a:chOff x="539552" y="1066436"/>
            <a:chExt cx="4598778" cy="463399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581766" y="1066436"/>
              <a:ext cx="1512168" cy="151216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462833" y="3236637"/>
            <a:ext cx="3934691" cy="3443794"/>
            <a:chOff x="539552" y="1097160"/>
            <a:chExt cx="4598778" cy="460326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Выноска-облако 39"/>
          <p:cNvSpPr/>
          <p:nvPr/>
        </p:nvSpPr>
        <p:spPr>
          <a:xfrm flipH="1">
            <a:off x="6665193" y="149670"/>
            <a:ext cx="4310344" cy="1639788"/>
          </a:xfrm>
          <a:prstGeom prst="cloudCallout">
            <a:avLst>
              <a:gd name="adj1" fmla="val -22762"/>
              <a:gd name="adj2" fmla="val 1137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него короткий хвост,</a:t>
            </a:r>
          </a:p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носу большой нарост. </a:t>
            </a:r>
          </a:p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 саванне проживает, </a:t>
            </a:r>
          </a:p>
          <a:p>
            <a:pPr algn="ctr"/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лучшего не знает!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1" y="248236"/>
            <a:ext cx="1226019" cy="122601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18" y="204355"/>
            <a:ext cx="1106697" cy="110669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608373" y="383721"/>
            <a:ext cx="3405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снежку зимой бежала,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следы все заметала.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Рыжий мех, а хвост – краса!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Подскажите, кто?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6" y="1387593"/>
            <a:ext cx="1115284" cy="1115284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673853" y="364488"/>
            <a:ext cx="2708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Модница крылатая,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Платье полосатое.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Ростом хоть и кроха,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Укусит - будет плохо.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47" y="1443109"/>
            <a:ext cx="1101259" cy="110125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11" y="2523823"/>
            <a:ext cx="1236904" cy="123690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540" y="294107"/>
            <a:ext cx="1121934" cy="11219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16" y="2546363"/>
            <a:ext cx="1032753" cy="10327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74" y="1373429"/>
            <a:ext cx="1308852" cy="13088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7" y="2481930"/>
            <a:ext cx="1163598" cy="116359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22" y="3186210"/>
            <a:ext cx="1210710" cy="121071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9" y="4503298"/>
            <a:ext cx="920257" cy="96041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67" y="5586133"/>
            <a:ext cx="1054760" cy="105476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34" y="3314669"/>
            <a:ext cx="1026662" cy="102666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64" y="4475337"/>
            <a:ext cx="1016339" cy="101633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8" y="3322069"/>
            <a:ext cx="920257" cy="96041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77" y="5607519"/>
            <a:ext cx="920257" cy="96041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08" y="5553779"/>
            <a:ext cx="1210710" cy="121071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10" y="4378152"/>
            <a:ext cx="1210710" cy="121071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721272" y="295908"/>
            <a:ext cx="30876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Сладок и чудесен он,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полумесяца,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Всех начинок и не счесть,</a:t>
            </a: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Начинай-ка лучше есть!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en-US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641051" y="330198"/>
            <a:ext cx="25739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Приспособления эти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Помогают карете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Двигаться гладко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шустрой лошадкой!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713524" y="430223"/>
            <a:ext cx="2424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 молодец! Получи свою награду!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617548" y="330283"/>
            <a:ext cx="2931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Корка яркая на нём,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Витаминов много в нём.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 похож на мандарин,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Вкусный, сладкий...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3806" y="3314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24244" y="253218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843584" y="18404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33961" y="138286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516731" y="254170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887983" y="144310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120438" y="555933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083575" y="3246870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096199" y="4427971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854612" y="259019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449132" y="5511271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476894" y="4396920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5743720" y="555377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98" y="1250677"/>
            <a:ext cx="4175163" cy="4307800"/>
          </a:xfrm>
          <a:prstGeom prst="rect">
            <a:avLst/>
          </a:prstGeom>
        </p:spPr>
      </p:pic>
      <p:pic>
        <p:nvPicPr>
          <p:cNvPr id="199" name="Picture 1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46099" y="3221123"/>
            <a:ext cx="22669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0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3" grpId="1"/>
      <p:bldP spid="43" grpId="2"/>
      <p:bldP spid="45" grpId="0"/>
      <p:bldP spid="45" grpId="1"/>
      <p:bldP spid="61" grpId="0"/>
      <p:bldP spid="61" grpId="1"/>
      <p:bldP spid="62" grpId="0"/>
      <p:bldP spid="62" grpId="1"/>
      <p:bldP spid="63" grpId="0"/>
      <p:bldP spid="64" grpId="0"/>
      <p:bldP spid="64" grpId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127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10</cp:revision>
  <dcterms:created xsi:type="dcterms:W3CDTF">2024-12-02T18:59:01Z</dcterms:created>
  <dcterms:modified xsi:type="dcterms:W3CDTF">2024-12-05T12:06:44Z</dcterms:modified>
</cp:coreProperties>
</file>