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F658E-341E-4AD4-9E56-B60EB727D21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A826E-7A60-4945-9D65-6E479A2D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997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58A22-D4C0-40EE-9725-737025E9C87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63604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63694-325C-8307-8D10-62DB1C7C1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69BA3A-063E-732E-C9FF-CF938D205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296E71-F250-9CAB-A587-AB3A6288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0C9EE-D7B3-7AE4-617C-0D3133F7B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37DA48-1A05-1ACD-8999-7B335367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705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189E1-9E00-2689-A381-11F7A47C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DEAE32-C8D4-5402-D739-368CBF31D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498CB-ABEB-6B13-82EB-0A5F2AAAA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75498F-177D-D79F-2DC8-A4D06A50B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FE40DF-5FD5-266F-D212-ED78F9A71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526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BA81869-03A3-BC9E-6E0F-0E940F884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CA8FD5-39D2-28D8-86CF-13608D426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6BBC3D-661A-6E30-A97E-200A2571E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C5322A-3995-A9FF-1DEE-4ECDA53CF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C24E52-9F0E-CD49-9BD1-BBBB9A2A7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587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B8D03F-1086-E8CF-687A-17F853EB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2897-F84B-9A92-24C5-280E95820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9E47D2-E7E7-8F9E-AED2-07E2A869C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E418F6-F71E-C371-389C-5601EF1FB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0A37CB-5213-C233-5CAD-399359F8B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93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4204E5-D40F-6A1B-3891-750C5942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65705C-6F95-0C2C-5144-BB3002678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49BA7D-2BCD-76A0-7E94-6D100221A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5E2CCE-6255-ED4D-7CB4-EE8E3ADF5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7C4F31-38C5-406C-A088-D20289E0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208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56E94-4BE3-9393-03D1-B9AEB4335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D41911-CA4D-1BDB-4D4A-D5A952538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77C492-5260-BB30-A732-C1A63EDF6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6D7B7B-C4F3-2DE9-6470-6C656F14D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3ECFE3-90CF-42DA-AC8F-64DDF2B99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BD977F-3400-E4D0-5A51-79EDAF13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192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B1AE9-F4ED-AF92-9DC7-980555DF4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DF2D89-06DA-AFF8-AE7E-CDF2181A7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5B316B-F40A-65FA-7703-74CA818CF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A111B55-BED7-A14F-571C-639305C701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7FC3416-E29F-BBBA-9629-856CF843A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90F4E4-97DC-14E0-2A5A-90E5C3C19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AB1877-08B2-9936-CC53-2D29341FA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A3EE4F5-856C-DB11-324B-8554897A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18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0600D-925C-8FF5-CA6C-5F2FA4B3C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B0BD71F-4621-5CA4-56A7-A9BD6A9FC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45067B-A3AE-0088-3849-1818ACA5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AE86FC-0A09-C27E-5DAD-08FF27F2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327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40A28BD-B93D-EE5A-731F-0A950B553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5D77A9-6FD2-A95E-A086-1F80FD48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D4ABB4-3F29-3B98-0314-6DBFC1D25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3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E3D676-3C6C-AC6E-3AB7-D05347A51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046B9F-10E9-228E-F945-5449C379E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5D215C-7B06-6C92-D6BD-7A8A917CE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21CAC4-87C5-2A07-0E06-CB160B589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B0905-4B49-7893-820F-F470824CE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406D30-FBC7-4CD8-53D0-7DA1CC18D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924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2E8395-B133-9AC6-D2B3-3C6395073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DDC487-0E74-5541-180E-DA6EE2A793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CA1F4C-CF07-F2FC-DABF-7D295C814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6650BF-3364-6663-008D-CBBC7538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209405-8276-520D-50E2-F939BB0DE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6B5607-3846-BE4F-B099-682FA57C4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218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62A0E0-A3C4-C023-40A1-168D31F00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D5D2D1-90A7-A02F-0EE3-1FACB89B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80F2CB-862E-CDE4-8DD3-CE4632DD0C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2E5B93-DBC1-6093-39F0-87457CFCA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E2B6C3-1C22-85A0-682D-E385635D3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82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9DB78F-F2F8-AC61-4FF6-754DBA718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648" y="1018899"/>
            <a:ext cx="5145470" cy="49381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75F74B-07C2-D0D6-E564-DEB4F11D4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15" y="988393"/>
            <a:ext cx="5145470" cy="4938188"/>
          </a:xfrm>
          <a:prstGeom prst="rect">
            <a:avLst/>
          </a:prstGeom>
        </p:spPr>
      </p:pic>
      <p:pic>
        <p:nvPicPr>
          <p:cNvPr id="8" name="брызги">
            <a:extLst>
              <a:ext uri="{FF2B5EF4-FFF2-40B4-BE49-F238E27FC236}">
                <a16:creationId xmlns:a16="http://schemas.microsoft.com/office/drawing/2014/main" id="{F784C466-FCC5-133E-F694-839AFBBB3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8758" y="2682080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">
            <a:extLst>
              <a:ext uri="{FF2B5EF4-FFF2-40B4-BE49-F238E27FC236}">
                <a16:creationId xmlns:a16="http://schemas.microsoft.com/office/drawing/2014/main" id="{BB867FE6-E7BA-2272-67EC-247284F01A09}"/>
              </a:ext>
            </a:extLst>
          </p:cNvPr>
          <p:cNvSpPr/>
          <p:nvPr/>
        </p:nvSpPr>
        <p:spPr>
          <a:xfrm>
            <a:off x="1356953" y="2713917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брызги">
            <a:extLst>
              <a:ext uri="{FF2B5EF4-FFF2-40B4-BE49-F238E27FC236}">
                <a16:creationId xmlns:a16="http://schemas.microsoft.com/office/drawing/2014/main" id="{B5FBAD0C-6941-87CE-4529-CEDB50705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2293" y="1851277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">
            <a:extLst>
              <a:ext uri="{FF2B5EF4-FFF2-40B4-BE49-F238E27FC236}">
                <a16:creationId xmlns:a16="http://schemas.microsoft.com/office/drawing/2014/main" id="{052E6DAB-952C-0296-D727-D6603D7673F2}"/>
              </a:ext>
            </a:extLst>
          </p:cNvPr>
          <p:cNvSpPr/>
          <p:nvPr/>
        </p:nvSpPr>
        <p:spPr>
          <a:xfrm>
            <a:off x="2225245" y="1868040"/>
            <a:ext cx="725925" cy="7359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брызги">
            <a:extLst>
              <a:ext uri="{FF2B5EF4-FFF2-40B4-BE49-F238E27FC236}">
                <a16:creationId xmlns:a16="http://schemas.microsoft.com/office/drawing/2014/main" id="{66DEA0A3-613B-F469-1901-C0B5C2A0D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947" y="2651641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">
            <a:extLst>
              <a:ext uri="{FF2B5EF4-FFF2-40B4-BE49-F238E27FC236}">
                <a16:creationId xmlns:a16="http://schemas.microsoft.com/office/drawing/2014/main" id="{7F7F7850-304C-3612-AB55-1D03D9FE35E9}"/>
              </a:ext>
            </a:extLst>
          </p:cNvPr>
          <p:cNvSpPr/>
          <p:nvPr/>
        </p:nvSpPr>
        <p:spPr>
          <a:xfrm>
            <a:off x="3037142" y="2683478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брызги">
            <a:extLst>
              <a:ext uri="{FF2B5EF4-FFF2-40B4-BE49-F238E27FC236}">
                <a16:creationId xmlns:a16="http://schemas.microsoft.com/office/drawing/2014/main" id="{C438E766-2D7A-849C-4292-11D2033A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5412" y="2682080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">
            <a:extLst>
              <a:ext uri="{FF2B5EF4-FFF2-40B4-BE49-F238E27FC236}">
                <a16:creationId xmlns:a16="http://schemas.microsoft.com/office/drawing/2014/main" id="{B124A496-C127-F820-A8D0-D462D4C0A05D}"/>
              </a:ext>
            </a:extLst>
          </p:cNvPr>
          <p:cNvSpPr/>
          <p:nvPr/>
        </p:nvSpPr>
        <p:spPr>
          <a:xfrm>
            <a:off x="2223607" y="2713917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брызги">
            <a:extLst>
              <a:ext uri="{FF2B5EF4-FFF2-40B4-BE49-F238E27FC236}">
                <a16:creationId xmlns:a16="http://schemas.microsoft.com/office/drawing/2014/main" id="{6582DFB2-F5F0-E673-43CE-3F5392B5E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4178" y="1851277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">
            <a:extLst>
              <a:ext uri="{FF2B5EF4-FFF2-40B4-BE49-F238E27FC236}">
                <a16:creationId xmlns:a16="http://schemas.microsoft.com/office/drawing/2014/main" id="{99A088E1-76B7-4C19-C10C-40206EE8C1B0}"/>
              </a:ext>
            </a:extLst>
          </p:cNvPr>
          <p:cNvSpPr/>
          <p:nvPr/>
        </p:nvSpPr>
        <p:spPr>
          <a:xfrm>
            <a:off x="3127130" y="1868040"/>
            <a:ext cx="725925" cy="7359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брызги">
            <a:extLst>
              <a:ext uri="{FF2B5EF4-FFF2-40B4-BE49-F238E27FC236}">
                <a16:creationId xmlns:a16="http://schemas.microsoft.com/office/drawing/2014/main" id="{46196FAA-EB59-1315-6FAC-6A8D10EC0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7677" y="1883827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">
            <a:extLst>
              <a:ext uri="{FF2B5EF4-FFF2-40B4-BE49-F238E27FC236}">
                <a16:creationId xmlns:a16="http://schemas.microsoft.com/office/drawing/2014/main" id="{93CEB3C6-6B10-FDED-DDCA-A87E42D5224F}"/>
              </a:ext>
            </a:extLst>
          </p:cNvPr>
          <p:cNvSpPr/>
          <p:nvPr/>
        </p:nvSpPr>
        <p:spPr>
          <a:xfrm>
            <a:off x="1379783" y="1915824"/>
            <a:ext cx="725925" cy="7359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брызги">
            <a:extLst>
              <a:ext uri="{FF2B5EF4-FFF2-40B4-BE49-F238E27FC236}">
                <a16:creationId xmlns:a16="http://schemas.microsoft.com/office/drawing/2014/main" id="{E8FB2ACE-00A1-DB2C-F2AD-D709CA894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6657" y="1851277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1">
            <a:extLst>
              <a:ext uri="{FF2B5EF4-FFF2-40B4-BE49-F238E27FC236}">
                <a16:creationId xmlns:a16="http://schemas.microsoft.com/office/drawing/2014/main" id="{8FB957D6-35F1-0A94-101F-D4C37F914E4A}"/>
              </a:ext>
            </a:extLst>
          </p:cNvPr>
          <p:cNvSpPr/>
          <p:nvPr/>
        </p:nvSpPr>
        <p:spPr>
          <a:xfrm>
            <a:off x="3949609" y="1868040"/>
            <a:ext cx="725925" cy="7359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брызги">
            <a:extLst>
              <a:ext uri="{FF2B5EF4-FFF2-40B4-BE49-F238E27FC236}">
                <a16:creationId xmlns:a16="http://schemas.microsoft.com/office/drawing/2014/main" id="{0B2BC627-880B-297E-A8B9-B766F408F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7635" y="3462606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1">
            <a:extLst>
              <a:ext uri="{FF2B5EF4-FFF2-40B4-BE49-F238E27FC236}">
                <a16:creationId xmlns:a16="http://schemas.microsoft.com/office/drawing/2014/main" id="{2C7BD3C7-FB77-27A2-9D81-59F07C47B86F}"/>
              </a:ext>
            </a:extLst>
          </p:cNvPr>
          <p:cNvSpPr/>
          <p:nvPr/>
        </p:nvSpPr>
        <p:spPr>
          <a:xfrm>
            <a:off x="3925704" y="3534003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брызги">
            <a:extLst>
              <a:ext uri="{FF2B5EF4-FFF2-40B4-BE49-F238E27FC236}">
                <a16:creationId xmlns:a16="http://schemas.microsoft.com/office/drawing/2014/main" id="{04123332-2155-C40F-A89B-F0EFFFBE2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0606" y="1851277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1">
            <a:extLst>
              <a:ext uri="{FF2B5EF4-FFF2-40B4-BE49-F238E27FC236}">
                <a16:creationId xmlns:a16="http://schemas.microsoft.com/office/drawing/2014/main" id="{4F452C44-7A06-CEE5-5AB1-6EA10C2ACB12}"/>
              </a:ext>
            </a:extLst>
          </p:cNvPr>
          <p:cNvSpPr/>
          <p:nvPr/>
        </p:nvSpPr>
        <p:spPr>
          <a:xfrm>
            <a:off x="4793558" y="1868040"/>
            <a:ext cx="725925" cy="7359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брызги">
            <a:extLst>
              <a:ext uri="{FF2B5EF4-FFF2-40B4-BE49-F238E27FC236}">
                <a16:creationId xmlns:a16="http://schemas.microsoft.com/office/drawing/2014/main" id="{9B391420-A3B3-C27F-F923-CFA2D6C0F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28790" y="3471613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1">
            <a:extLst>
              <a:ext uri="{FF2B5EF4-FFF2-40B4-BE49-F238E27FC236}">
                <a16:creationId xmlns:a16="http://schemas.microsoft.com/office/drawing/2014/main" id="{AEAB29BA-73DE-B959-FC20-CC7A031CA66A}"/>
              </a:ext>
            </a:extLst>
          </p:cNvPr>
          <p:cNvSpPr/>
          <p:nvPr/>
        </p:nvSpPr>
        <p:spPr>
          <a:xfrm>
            <a:off x="1317444" y="3534004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брызги">
            <a:extLst>
              <a:ext uri="{FF2B5EF4-FFF2-40B4-BE49-F238E27FC236}">
                <a16:creationId xmlns:a16="http://schemas.microsoft.com/office/drawing/2014/main" id="{ED86ECBE-2FDF-050A-2CE0-0CA0E96BE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6743" y="3525884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1">
            <a:extLst>
              <a:ext uri="{FF2B5EF4-FFF2-40B4-BE49-F238E27FC236}">
                <a16:creationId xmlns:a16="http://schemas.microsoft.com/office/drawing/2014/main" id="{A0DEAC61-C0C2-1307-DF90-F2B55EB32011}"/>
              </a:ext>
            </a:extLst>
          </p:cNvPr>
          <p:cNvSpPr/>
          <p:nvPr/>
        </p:nvSpPr>
        <p:spPr>
          <a:xfrm>
            <a:off x="2253372" y="3531092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брызги">
            <a:extLst>
              <a:ext uri="{FF2B5EF4-FFF2-40B4-BE49-F238E27FC236}">
                <a16:creationId xmlns:a16="http://schemas.microsoft.com/office/drawing/2014/main" id="{D1B7C631-502C-F48E-1620-7AC5EA5F7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6442" y="3450323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1">
            <a:extLst>
              <a:ext uri="{FF2B5EF4-FFF2-40B4-BE49-F238E27FC236}">
                <a16:creationId xmlns:a16="http://schemas.microsoft.com/office/drawing/2014/main" id="{E754B01F-F4E9-78E3-4B05-D6BF092E387F}"/>
              </a:ext>
            </a:extLst>
          </p:cNvPr>
          <p:cNvSpPr/>
          <p:nvPr/>
        </p:nvSpPr>
        <p:spPr>
          <a:xfrm>
            <a:off x="3024564" y="3522204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брызги">
            <a:extLst>
              <a:ext uri="{FF2B5EF4-FFF2-40B4-BE49-F238E27FC236}">
                <a16:creationId xmlns:a16="http://schemas.microsoft.com/office/drawing/2014/main" id="{6B330385-8C6B-56A9-6F2A-4C0FB8B0E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1760" y="2691972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1">
            <a:extLst>
              <a:ext uri="{FF2B5EF4-FFF2-40B4-BE49-F238E27FC236}">
                <a16:creationId xmlns:a16="http://schemas.microsoft.com/office/drawing/2014/main" id="{64DE9754-B979-C870-C950-CE68256B936F}"/>
              </a:ext>
            </a:extLst>
          </p:cNvPr>
          <p:cNvSpPr/>
          <p:nvPr/>
        </p:nvSpPr>
        <p:spPr>
          <a:xfrm>
            <a:off x="3971697" y="2758770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брызги">
            <a:extLst>
              <a:ext uri="{FF2B5EF4-FFF2-40B4-BE49-F238E27FC236}">
                <a16:creationId xmlns:a16="http://schemas.microsoft.com/office/drawing/2014/main" id="{AEC43D2A-7603-1470-E2E5-6B0A00442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1284" y="3471935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1">
            <a:extLst>
              <a:ext uri="{FF2B5EF4-FFF2-40B4-BE49-F238E27FC236}">
                <a16:creationId xmlns:a16="http://schemas.microsoft.com/office/drawing/2014/main" id="{41371B04-708B-69DD-746D-7A25CE538ED2}"/>
              </a:ext>
            </a:extLst>
          </p:cNvPr>
          <p:cNvSpPr/>
          <p:nvPr/>
        </p:nvSpPr>
        <p:spPr>
          <a:xfrm>
            <a:off x="4749479" y="3503772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брызги">
            <a:extLst>
              <a:ext uri="{FF2B5EF4-FFF2-40B4-BE49-F238E27FC236}">
                <a16:creationId xmlns:a16="http://schemas.microsoft.com/office/drawing/2014/main" id="{B6C14D44-C4C1-D932-7BAC-5579189F3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90913" y="2669135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1">
            <a:extLst>
              <a:ext uri="{FF2B5EF4-FFF2-40B4-BE49-F238E27FC236}">
                <a16:creationId xmlns:a16="http://schemas.microsoft.com/office/drawing/2014/main" id="{1751B71A-0E28-645E-1837-4E14E8B6B5CD}"/>
              </a:ext>
            </a:extLst>
          </p:cNvPr>
          <p:cNvSpPr/>
          <p:nvPr/>
        </p:nvSpPr>
        <p:spPr>
          <a:xfrm>
            <a:off x="4779108" y="2700972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брызги">
            <a:extLst>
              <a:ext uri="{FF2B5EF4-FFF2-40B4-BE49-F238E27FC236}">
                <a16:creationId xmlns:a16="http://schemas.microsoft.com/office/drawing/2014/main" id="{EFE46361-41FD-D7D4-66D7-827CE383C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3688" y="4371632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1">
            <a:extLst>
              <a:ext uri="{FF2B5EF4-FFF2-40B4-BE49-F238E27FC236}">
                <a16:creationId xmlns:a16="http://schemas.microsoft.com/office/drawing/2014/main" id="{E591A02D-7E40-F081-4DA4-4944D323C43A}"/>
              </a:ext>
            </a:extLst>
          </p:cNvPr>
          <p:cNvSpPr/>
          <p:nvPr/>
        </p:nvSpPr>
        <p:spPr>
          <a:xfrm>
            <a:off x="4782665" y="4395621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брызги">
            <a:extLst>
              <a:ext uri="{FF2B5EF4-FFF2-40B4-BE49-F238E27FC236}">
                <a16:creationId xmlns:a16="http://schemas.microsoft.com/office/drawing/2014/main" id="{B6042F72-30FF-C960-3A00-F53C24C44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9932" y="4270141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1">
            <a:extLst>
              <a:ext uri="{FF2B5EF4-FFF2-40B4-BE49-F238E27FC236}">
                <a16:creationId xmlns:a16="http://schemas.microsoft.com/office/drawing/2014/main" id="{686CD215-9AD1-0CB3-4B3C-8E64BC9A527C}"/>
              </a:ext>
            </a:extLst>
          </p:cNvPr>
          <p:cNvSpPr/>
          <p:nvPr/>
        </p:nvSpPr>
        <p:spPr>
          <a:xfrm>
            <a:off x="2181223" y="4341088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брызги">
            <a:extLst>
              <a:ext uri="{FF2B5EF4-FFF2-40B4-BE49-F238E27FC236}">
                <a16:creationId xmlns:a16="http://schemas.microsoft.com/office/drawing/2014/main" id="{A9CD71D5-6644-D1BC-023C-85AE88C26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6933" y="4251418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1">
            <a:extLst>
              <a:ext uri="{FF2B5EF4-FFF2-40B4-BE49-F238E27FC236}">
                <a16:creationId xmlns:a16="http://schemas.microsoft.com/office/drawing/2014/main" id="{946BFD11-34DB-3059-1A10-07EFEC6E3BED}"/>
              </a:ext>
            </a:extLst>
          </p:cNvPr>
          <p:cNvSpPr/>
          <p:nvPr/>
        </p:nvSpPr>
        <p:spPr>
          <a:xfrm>
            <a:off x="3037141" y="4358347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брызги">
            <a:extLst>
              <a:ext uri="{FF2B5EF4-FFF2-40B4-BE49-F238E27FC236}">
                <a16:creationId xmlns:a16="http://schemas.microsoft.com/office/drawing/2014/main" id="{C4A13AB7-F414-0CCA-854C-1F7308C9C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4295" y="4295621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1">
            <a:extLst>
              <a:ext uri="{FF2B5EF4-FFF2-40B4-BE49-F238E27FC236}">
                <a16:creationId xmlns:a16="http://schemas.microsoft.com/office/drawing/2014/main" id="{51956669-1AF5-3639-E5DC-12A84093C512}"/>
              </a:ext>
            </a:extLst>
          </p:cNvPr>
          <p:cNvSpPr/>
          <p:nvPr/>
        </p:nvSpPr>
        <p:spPr>
          <a:xfrm>
            <a:off x="3862490" y="4327458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брызги">
            <a:extLst>
              <a:ext uri="{FF2B5EF4-FFF2-40B4-BE49-F238E27FC236}">
                <a16:creationId xmlns:a16="http://schemas.microsoft.com/office/drawing/2014/main" id="{F7A841AC-066F-84D2-792A-6C005E5E6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6137" y="5136036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1">
            <a:extLst>
              <a:ext uri="{FF2B5EF4-FFF2-40B4-BE49-F238E27FC236}">
                <a16:creationId xmlns:a16="http://schemas.microsoft.com/office/drawing/2014/main" id="{B0B50612-84BC-79BF-1B37-DB1D0A7759FA}"/>
              </a:ext>
            </a:extLst>
          </p:cNvPr>
          <p:cNvSpPr/>
          <p:nvPr/>
        </p:nvSpPr>
        <p:spPr>
          <a:xfrm>
            <a:off x="4744332" y="5167873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брызги">
            <a:extLst>
              <a:ext uri="{FF2B5EF4-FFF2-40B4-BE49-F238E27FC236}">
                <a16:creationId xmlns:a16="http://schemas.microsoft.com/office/drawing/2014/main" id="{DF03DEE2-16A3-D5CF-ACB5-1ED548C67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4444" y="5117898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1">
            <a:extLst>
              <a:ext uri="{FF2B5EF4-FFF2-40B4-BE49-F238E27FC236}">
                <a16:creationId xmlns:a16="http://schemas.microsoft.com/office/drawing/2014/main" id="{A2A26DD0-B992-5190-0471-4C6F6D5F78F2}"/>
              </a:ext>
            </a:extLst>
          </p:cNvPr>
          <p:cNvSpPr/>
          <p:nvPr/>
        </p:nvSpPr>
        <p:spPr>
          <a:xfrm>
            <a:off x="3872639" y="5149735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брызги">
            <a:extLst>
              <a:ext uri="{FF2B5EF4-FFF2-40B4-BE49-F238E27FC236}">
                <a16:creationId xmlns:a16="http://schemas.microsoft.com/office/drawing/2014/main" id="{0535BF5C-D4EE-F23C-C76E-74EE9F97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67701" y="5180278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1">
            <a:extLst>
              <a:ext uri="{FF2B5EF4-FFF2-40B4-BE49-F238E27FC236}">
                <a16:creationId xmlns:a16="http://schemas.microsoft.com/office/drawing/2014/main" id="{7FC46678-A1E0-A40C-63B0-3B375FE3B591}"/>
              </a:ext>
            </a:extLst>
          </p:cNvPr>
          <p:cNvSpPr/>
          <p:nvPr/>
        </p:nvSpPr>
        <p:spPr>
          <a:xfrm>
            <a:off x="3094296" y="5160562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брызги">
            <a:extLst>
              <a:ext uri="{FF2B5EF4-FFF2-40B4-BE49-F238E27FC236}">
                <a16:creationId xmlns:a16="http://schemas.microsoft.com/office/drawing/2014/main" id="{9EE33992-9B44-880D-B72C-9EC59B84A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6457" y="5107068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1">
            <a:extLst>
              <a:ext uri="{FF2B5EF4-FFF2-40B4-BE49-F238E27FC236}">
                <a16:creationId xmlns:a16="http://schemas.microsoft.com/office/drawing/2014/main" id="{427D3455-CACE-28F4-FB21-F7BB9CAF5D74}"/>
              </a:ext>
            </a:extLst>
          </p:cNvPr>
          <p:cNvSpPr/>
          <p:nvPr/>
        </p:nvSpPr>
        <p:spPr>
          <a:xfrm>
            <a:off x="2191875" y="5149735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брызги">
            <a:extLst>
              <a:ext uri="{FF2B5EF4-FFF2-40B4-BE49-F238E27FC236}">
                <a16:creationId xmlns:a16="http://schemas.microsoft.com/office/drawing/2014/main" id="{398A7CE1-4118-87BE-1E97-8DCBAEC89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0081" y="4277466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1">
            <a:extLst>
              <a:ext uri="{FF2B5EF4-FFF2-40B4-BE49-F238E27FC236}">
                <a16:creationId xmlns:a16="http://schemas.microsoft.com/office/drawing/2014/main" id="{359CAF8D-0ED7-32B1-100A-71164C24582F}"/>
              </a:ext>
            </a:extLst>
          </p:cNvPr>
          <p:cNvSpPr/>
          <p:nvPr/>
        </p:nvSpPr>
        <p:spPr>
          <a:xfrm>
            <a:off x="1318159" y="4387982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брызги">
            <a:extLst>
              <a:ext uri="{FF2B5EF4-FFF2-40B4-BE49-F238E27FC236}">
                <a16:creationId xmlns:a16="http://schemas.microsoft.com/office/drawing/2014/main" id="{EBF2B782-090F-3557-E970-768515F3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26108" y="5190782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1">
            <a:extLst>
              <a:ext uri="{FF2B5EF4-FFF2-40B4-BE49-F238E27FC236}">
                <a16:creationId xmlns:a16="http://schemas.microsoft.com/office/drawing/2014/main" id="{BF4D84BD-9917-0062-0CDA-9190E1F4362F}"/>
              </a:ext>
            </a:extLst>
          </p:cNvPr>
          <p:cNvSpPr/>
          <p:nvPr/>
        </p:nvSpPr>
        <p:spPr>
          <a:xfrm>
            <a:off x="1383798" y="5190782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брызги">
            <a:extLst>
              <a:ext uri="{FF2B5EF4-FFF2-40B4-BE49-F238E27FC236}">
                <a16:creationId xmlns:a16="http://schemas.microsoft.com/office/drawing/2014/main" id="{04F0AFC4-DA28-0E86-F9B4-0EA8CE95F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78438" y="1874545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1">
            <a:extLst>
              <a:ext uri="{FF2B5EF4-FFF2-40B4-BE49-F238E27FC236}">
                <a16:creationId xmlns:a16="http://schemas.microsoft.com/office/drawing/2014/main" id="{30A90F5F-A5D8-4882-5A93-FB7A0F46C7E3}"/>
              </a:ext>
            </a:extLst>
          </p:cNvPr>
          <p:cNvSpPr/>
          <p:nvPr/>
        </p:nvSpPr>
        <p:spPr>
          <a:xfrm>
            <a:off x="7766633" y="1885055"/>
            <a:ext cx="725925" cy="7140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брызги">
            <a:extLst>
              <a:ext uri="{FF2B5EF4-FFF2-40B4-BE49-F238E27FC236}">
                <a16:creationId xmlns:a16="http://schemas.microsoft.com/office/drawing/2014/main" id="{36DE8B36-8D16-FEAB-2406-063A6D403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28195" y="2695688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1">
            <a:extLst>
              <a:ext uri="{FF2B5EF4-FFF2-40B4-BE49-F238E27FC236}">
                <a16:creationId xmlns:a16="http://schemas.microsoft.com/office/drawing/2014/main" id="{7207E34E-F6E8-B971-6394-EE3657B0238A}"/>
              </a:ext>
            </a:extLst>
          </p:cNvPr>
          <p:cNvSpPr/>
          <p:nvPr/>
        </p:nvSpPr>
        <p:spPr>
          <a:xfrm>
            <a:off x="7779310" y="2684049"/>
            <a:ext cx="746223" cy="70123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брызги">
            <a:extLst>
              <a:ext uri="{FF2B5EF4-FFF2-40B4-BE49-F238E27FC236}">
                <a16:creationId xmlns:a16="http://schemas.microsoft.com/office/drawing/2014/main" id="{514C6BBE-A2FF-460A-4FCC-C8A7C5135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97743" y="3477773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1">
            <a:extLst>
              <a:ext uri="{FF2B5EF4-FFF2-40B4-BE49-F238E27FC236}">
                <a16:creationId xmlns:a16="http://schemas.microsoft.com/office/drawing/2014/main" id="{DE4F1773-67BD-6FEC-4801-AD8A15D4CDB0}"/>
              </a:ext>
            </a:extLst>
          </p:cNvPr>
          <p:cNvSpPr/>
          <p:nvPr/>
        </p:nvSpPr>
        <p:spPr>
          <a:xfrm>
            <a:off x="7830606" y="3457535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5" name="брызги">
            <a:extLst>
              <a:ext uri="{FF2B5EF4-FFF2-40B4-BE49-F238E27FC236}">
                <a16:creationId xmlns:a16="http://schemas.microsoft.com/office/drawing/2014/main" id="{A67035DA-48E1-489E-86CB-CB01F3300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50239" y="4271065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1">
            <a:extLst>
              <a:ext uri="{FF2B5EF4-FFF2-40B4-BE49-F238E27FC236}">
                <a16:creationId xmlns:a16="http://schemas.microsoft.com/office/drawing/2014/main" id="{7BA4200E-BD53-B5E7-ECCD-25CE86EF24B5}"/>
              </a:ext>
            </a:extLst>
          </p:cNvPr>
          <p:cNvSpPr/>
          <p:nvPr/>
        </p:nvSpPr>
        <p:spPr>
          <a:xfrm>
            <a:off x="7824973" y="4301450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брызги">
            <a:extLst>
              <a:ext uri="{FF2B5EF4-FFF2-40B4-BE49-F238E27FC236}">
                <a16:creationId xmlns:a16="http://schemas.microsoft.com/office/drawing/2014/main" id="{0392853B-D85D-3C7C-9C52-D1F4AEB75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65300" y="5064789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1">
            <a:extLst>
              <a:ext uri="{FF2B5EF4-FFF2-40B4-BE49-F238E27FC236}">
                <a16:creationId xmlns:a16="http://schemas.microsoft.com/office/drawing/2014/main" id="{E4EB7F5C-DFF4-86D9-5E90-02AD79F541A8}"/>
              </a:ext>
            </a:extLst>
          </p:cNvPr>
          <p:cNvSpPr/>
          <p:nvPr/>
        </p:nvSpPr>
        <p:spPr>
          <a:xfrm>
            <a:off x="7824973" y="5078031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брызги">
            <a:extLst>
              <a:ext uri="{FF2B5EF4-FFF2-40B4-BE49-F238E27FC236}">
                <a16:creationId xmlns:a16="http://schemas.microsoft.com/office/drawing/2014/main" id="{46355088-611B-28C0-0FF9-85EA77F1F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14511" y="5120475"/>
            <a:ext cx="725925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1">
            <a:extLst>
              <a:ext uri="{FF2B5EF4-FFF2-40B4-BE49-F238E27FC236}">
                <a16:creationId xmlns:a16="http://schemas.microsoft.com/office/drawing/2014/main" id="{6F4CCFD2-F9C2-F87D-7510-F3505DE91944}"/>
              </a:ext>
            </a:extLst>
          </p:cNvPr>
          <p:cNvSpPr/>
          <p:nvPr/>
        </p:nvSpPr>
        <p:spPr>
          <a:xfrm>
            <a:off x="8649321" y="5105527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" name="брызги">
            <a:extLst>
              <a:ext uri="{FF2B5EF4-FFF2-40B4-BE49-F238E27FC236}">
                <a16:creationId xmlns:a16="http://schemas.microsoft.com/office/drawing/2014/main" id="{8767D092-5193-DCCC-1C36-504FDD0DE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19572" y="4277452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1">
            <a:extLst>
              <a:ext uri="{FF2B5EF4-FFF2-40B4-BE49-F238E27FC236}">
                <a16:creationId xmlns:a16="http://schemas.microsoft.com/office/drawing/2014/main" id="{485D475C-F636-76FE-9DDD-59831FC357A0}"/>
              </a:ext>
            </a:extLst>
          </p:cNvPr>
          <p:cNvSpPr/>
          <p:nvPr/>
        </p:nvSpPr>
        <p:spPr>
          <a:xfrm>
            <a:off x="8582475" y="4276606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3" name="брызги">
            <a:extLst>
              <a:ext uri="{FF2B5EF4-FFF2-40B4-BE49-F238E27FC236}">
                <a16:creationId xmlns:a16="http://schemas.microsoft.com/office/drawing/2014/main" id="{39CED969-436E-8B8B-F261-A2EAA14C5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92728" y="3450309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1">
            <a:extLst>
              <a:ext uri="{FF2B5EF4-FFF2-40B4-BE49-F238E27FC236}">
                <a16:creationId xmlns:a16="http://schemas.microsoft.com/office/drawing/2014/main" id="{017255C2-4D37-09BA-EFA7-04F874C15A1F}"/>
              </a:ext>
            </a:extLst>
          </p:cNvPr>
          <p:cNvSpPr/>
          <p:nvPr/>
        </p:nvSpPr>
        <p:spPr>
          <a:xfrm>
            <a:off x="8624786" y="3432691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5" name="брызги">
            <a:extLst>
              <a:ext uri="{FF2B5EF4-FFF2-40B4-BE49-F238E27FC236}">
                <a16:creationId xmlns:a16="http://schemas.microsoft.com/office/drawing/2014/main" id="{A9A190C2-B475-F458-64E4-BF58FC60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98606" y="2660144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1">
            <a:extLst>
              <a:ext uri="{FF2B5EF4-FFF2-40B4-BE49-F238E27FC236}">
                <a16:creationId xmlns:a16="http://schemas.microsoft.com/office/drawing/2014/main" id="{C0458E62-0B25-03D2-4BF8-956C11C768EB}"/>
              </a:ext>
            </a:extLst>
          </p:cNvPr>
          <p:cNvSpPr/>
          <p:nvPr/>
        </p:nvSpPr>
        <p:spPr>
          <a:xfrm>
            <a:off x="8657512" y="2708288"/>
            <a:ext cx="725925" cy="70552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брызги">
            <a:extLst>
              <a:ext uri="{FF2B5EF4-FFF2-40B4-BE49-F238E27FC236}">
                <a16:creationId xmlns:a16="http://schemas.microsoft.com/office/drawing/2014/main" id="{E635AFE8-7D1E-A873-FE12-5C20B8225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26316" y="1847816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1">
            <a:extLst>
              <a:ext uri="{FF2B5EF4-FFF2-40B4-BE49-F238E27FC236}">
                <a16:creationId xmlns:a16="http://schemas.microsoft.com/office/drawing/2014/main" id="{B10E8026-D77E-D5F5-7F37-1BFB03AE0AA1}"/>
              </a:ext>
            </a:extLst>
          </p:cNvPr>
          <p:cNvSpPr/>
          <p:nvPr/>
        </p:nvSpPr>
        <p:spPr>
          <a:xfrm>
            <a:off x="8614511" y="1858326"/>
            <a:ext cx="725925" cy="7140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9" name="брызги">
            <a:extLst>
              <a:ext uri="{FF2B5EF4-FFF2-40B4-BE49-F238E27FC236}">
                <a16:creationId xmlns:a16="http://schemas.microsoft.com/office/drawing/2014/main" id="{9D346309-9AE3-63A7-4B2D-A05876BA9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82852" y="1837306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1">
            <a:extLst>
              <a:ext uri="{FF2B5EF4-FFF2-40B4-BE49-F238E27FC236}">
                <a16:creationId xmlns:a16="http://schemas.microsoft.com/office/drawing/2014/main" id="{06620CDA-AA00-11AF-5862-915FD429C24E}"/>
              </a:ext>
            </a:extLst>
          </p:cNvPr>
          <p:cNvSpPr/>
          <p:nvPr/>
        </p:nvSpPr>
        <p:spPr>
          <a:xfrm>
            <a:off x="9471047" y="1847816"/>
            <a:ext cx="725925" cy="7140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" name="брызги">
            <a:extLst>
              <a:ext uri="{FF2B5EF4-FFF2-40B4-BE49-F238E27FC236}">
                <a16:creationId xmlns:a16="http://schemas.microsoft.com/office/drawing/2014/main" id="{80BB149D-0FE8-4A33-7200-89F9C61FC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72338" y="2639463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1">
            <a:extLst>
              <a:ext uri="{FF2B5EF4-FFF2-40B4-BE49-F238E27FC236}">
                <a16:creationId xmlns:a16="http://schemas.microsoft.com/office/drawing/2014/main" id="{DB1A3B35-DCD4-FCF0-DE05-22DF22FA6F79}"/>
              </a:ext>
            </a:extLst>
          </p:cNvPr>
          <p:cNvSpPr/>
          <p:nvPr/>
        </p:nvSpPr>
        <p:spPr>
          <a:xfrm>
            <a:off x="9501474" y="2646770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брызги">
            <a:extLst>
              <a:ext uri="{FF2B5EF4-FFF2-40B4-BE49-F238E27FC236}">
                <a16:creationId xmlns:a16="http://schemas.microsoft.com/office/drawing/2014/main" id="{91254D11-4ABC-4C1D-507D-6DFB922AA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99027" y="3540153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1">
            <a:extLst>
              <a:ext uri="{FF2B5EF4-FFF2-40B4-BE49-F238E27FC236}">
                <a16:creationId xmlns:a16="http://schemas.microsoft.com/office/drawing/2014/main" id="{CD52C389-19DD-F0DE-5D50-53A87ED2192E}"/>
              </a:ext>
            </a:extLst>
          </p:cNvPr>
          <p:cNvSpPr/>
          <p:nvPr/>
        </p:nvSpPr>
        <p:spPr>
          <a:xfrm>
            <a:off x="9497356" y="3471613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5" name="брызги">
            <a:extLst>
              <a:ext uri="{FF2B5EF4-FFF2-40B4-BE49-F238E27FC236}">
                <a16:creationId xmlns:a16="http://schemas.microsoft.com/office/drawing/2014/main" id="{0471F06B-FAC9-59DF-7856-E5A6C2D5D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78674" y="4251404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1">
            <a:extLst>
              <a:ext uri="{FF2B5EF4-FFF2-40B4-BE49-F238E27FC236}">
                <a16:creationId xmlns:a16="http://schemas.microsoft.com/office/drawing/2014/main" id="{E9BD6310-1238-49AC-ABA5-3E8F3D23F9BB}"/>
              </a:ext>
            </a:extLst>
          </p:cNvPr>
          <p:cNvSpPr/>
          <p:nvPr/>
        </p:nvSpPr>
        <p:spPr>
          <a:xfrm>
            <a:off x="9473231" y="4276606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7" name="брызги">
            <a:extLst>
              <a:ext uri="{FF2B5EF4-FFF2-40B4-BE49-F238E27FC236}">
                <a16:creationId xmlns:a16="http://schemas.microsoft.com/office/drawing/2014/main" id="{AC81999E-0A52-1B60-2046-DC168710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00097" y="5105141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1">
            <a:extLst>
              <a:ext uri="{FF2B5EF4-FFF2-40B4-BE49-F238E27FC236}">
                <a16:creationId xmlns:a16="http://schemas.microsoft.com/office/drawing/2014/main" id="{FC6AEB33-97DF-D813-633C-F2EC139B4A5B}"/>
              </a:ext>
            </a:extLst>
          </p:cNvPr>
          <p:cNvSpPr/>
          <p:nvPr/>
        </p:nvSpPr>
        <p:spPr>
          <a:xfrm>
            <a:off x="9473231" y="5074566"/>
            <a:ext cx="810280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9" name="брызги">
            <a:extLst>
              <a:ext uri="{FF2B5EF4-FFF2-40B4-BE49-F238E27FC236}">
                <a16:creationId xmlns:a16="http://schemas.microsoft.com/office/drawing/2014/main" id="{ADA45969-2A8F-35A5-4BF4-0495C2809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95316" y="1837306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1">
            <a:extLst>
              <a:ext uri="{FF2B5EF4-FFF2-40B4-BE49-F238E27FC236}">
                <a16:creationId xmlns:a16="http://schemas.microsoft.com/office/drawing/2014/main" id="{30B936ED-C8D3-A7D7-431D-2F9BD4397736}"/>
              </a:ext>
            </a:extLst>
          </p:cNvPr>
          <p:cNvSpPr/>
          <p:nvPr/>
        </p:nvSpPr>
        <p:spPr>
          <a:xfrm>
            <a:off x="10386432" y="1868040"/>
            <a:ext cx="725925" cy="7140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брызги">
            <a:extLst>
              <a:ext uri="{FF2B5EF4-FFF2-40B4-BE49-F238E27FC236}">
                <a16:creationId xmlns:a16="http://schemas.microsoft.com/office/drawing/2014/main" id="{6BE586D2-BFD3-D19C-BB87-19D9A7998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15763" y="2685310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1">
            <a:extLst>
              <a:ext uri="{FF2B5EF4-FFF2-40B4-BE49-F238E27FC236}">
                <a16:creationId xmlns:a16="http://schemas.microsoft.com/office/drawing/2014/main" id="{354E29A2-1451-7B29-8D93-758096E154CD}"/>
              </a:ext>
            </a:extLst>
          </p:cNvPr>
          <p:cNvSpPr/>
          <p:nvPr/>
        </p:nvSpPr>
        <p:spPr>
          <a:xfrm>
            <a:off x="10388897" y="2654735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брызги">
            <a:extLst>
              <a:ext uri="{FF2B5EF4-FFF2-40B4-BE49-F238E27FC236}">
                <a16:creationId xmlns:a16="http://schemas.microsoft.com/office/drawing/2014/main" id="{29BEE0C1-8835-7C9A-170F-50719F060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58312" y="3427277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1">
            <a:extLst>
              <a:ext uri="{FF2B5EF4-FFF2-40B4-BE49-F238E27FC236}">
                <a16:creationId xmlns:a16="http://schemas.microsoft.com/office/drawing/2014/main" id="{8F8D8B60-BF01-6269-2B5A-FD9CA686B47E}"/>
              </a:ext>
            </a:extLst>
          </p:cNvPr>
          <p:cNvSpPr/>
          <p:nvPr/>
        </p:nvSpPr>
        <p:spPr>
          <a:xfrm>
            <a:off x="10363386" y="3463789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брызги">
            <a:extLst>
              <a:ext uri="{FF2B5EF4-FFF2-40B4-BE49-F238E27FC236}">
                <a16:creationId xmlns:a16="http://schemas.microsoft.com/office/drawing/2014/main" id="{505B3667-88F3-4107-5F2A-5E8FDE8DF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37776" y="4251404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1">
            <a:extLst>
              <a:ext uri="{FF2B5EF4-FFF2-40B4-BE49-F238E27FC236}">
                <a16:creationId xmlns:a16="http://schemas.microsoft.com/office/drawing/2014/main" id="{BAA0D9E4-6903-9411-22DB-D0F9309AC072}"/>
              </a:ext>
            </a:extLst>
          </p:cNvPr>
          <p:cNvSpPr/>
          <p:nvPr/>
        </p:nvSpPr>
        <p:spPr>
          <a:xfrm>
            <a:off x="10374121" y="4276606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7" name="брызги">
            <a:extLst>
              <a:ext uri="{FF2B5EF4-FFF2-40B4-BE49-F238E27FC236}">
                <a16:creationId xmlns:a16="http://schemas.microsoft.com/office/drawing/2014/main" id="{BC2AB6CF-9385-2FCD-CF02-A71D07A03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70012" y="5105141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1">
            <a:extLst>
              <a:ext uri="{FF2B5EF4-FFF2-40B4-BE49-F238E27FC236}">
                <a16:creationId xmlns:a16="http://schemas.microsoft.com/office/drawing/2014/main" id="{33D0D2FA-8F6B-6939-1A4C-3B0ADBD56150}"/>
              </a:ext>
            </a:extLst>
          </p:cNvPr>
          <p:cNvSpPr/>
          <p:nvPr/>
        </p:nvSpPr>
        <p:spPr>
          <a:xfrm>
            <a:off x="10343146" y="5074566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9" name="брызги">
            <a:extLst>
              <a:ext uri="{FF2B5EF4-FFF2-40B4-BE49-F238E27FC236}">
                <a16:creationId xmlns:a16="http://schemas.microsoft.com/office/drawing/2014/main" id="{8E310C74-43C0-2FDE-BB6C-52E6C7E9E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96803" y="1820535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1">
            <a:extLst>
              <a:ext uri="{FF2B5EF4-FFF2-40B4-BE49-F238E27FC236}">
                <a16:creationId xmlns:a16="http://schemas.microsoft.com/office/drawing/2014/main" id="{2103AD3A-20D2-BE93-FA85-D7491C0590C1}"/>
              </a:ext>
            </a:extLst>
          </p:cNvPr>
          <p:cNvSpPr/>
          <p:nvPr/>
        </p:nvSpPr>
        <p:spPr>
          <a:xfrm>
            <a:off x="11250557" y="1847816"/>
            <a:ext cx="725925" cy="7140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брызги">
            <a:extLst>
              <a:ext uri="{FF2B5EF4-FFF2-40B4-BE49-F238E27FC236}">
                <a16:creationId xmlns:a16="http://schemas.microsoft.com/office/drawing/2014/main" id="{5A36106A-55D4-38B5-418F-14A68A38F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16965" y="2650616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1">
            <a:extLst>
              <a:ext uri="{FF2B5EF4-FFF2-40B4-BE49-F238E27FC236}">
                <a16:creationId xmlns:a16="http://schemas.microsoft.com/office/drawing/2014/main" id="{6A1FBB46-3640-C485-3A0C-6D326223CD12}"/>
              </a:ext>
            </a:extLst>
          </p:cNvPr>
          <p:cNvSpPr/>
          <p:nvPr/>
        </p:nvSpPr>
        <p:spPr>
          <a:xfrm>
            <a:off x="11259458" y="2655175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" name="брызги">
            <a:extLst>
              <a:ext uri="{FF2B5EF4-FFF2-40B4-BE49-F238E27FC236}">
                <a16:creationId xmlns:a16="http://schemas.microsoft.com/office/drawing/2014/main" id="{88FFC766-46EC-938D-C192-AB1C8E0E7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00800" y="3478548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1">
            <a:extLst>
              <a:ext uri="{FF2B5EF4-FFF2-40B4-BE49-F238E27FC236}">
                <a16:creationId xmlns:a16="http://schemas.microsoft.com/office/drawing/2014/main" id="{93333E4D-B8E9-9852-E516-6FDDF3500685}"/>
              </a:ext>
            </a:extLst>
          </p:cNvPr>
          <p:cNvSpPr/>
          <p:nvPr/>
        </p:nvSpPr>
        <p:spPr>
          <a:xfrm>
            <a:off x="11222799" y="3468437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5" name="брызги">
            <a:extLst>
              <a:ext uri="{FF2B5EF4-FFF2-40B4-BE49-F238E27FC236}">
                <a16:creationId xmlns:a16="http://schemas.microsoft.com/office/drawing/2014/main" id="{43A0B53A-CCAB-2E45-C596-299069AB9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58897" y="4297159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1">
            <a:extLst>
              <a:ext uri="{FF2B5EF4-FFF2-40B4-BE49-F238E27FC236}">
                <a16:creationId xmlns:a16="http://schemas.microsoft.com/office/drawing/2014/main" id="{F572CCAA-1AE6-1AF1-5309-67A4675D1B8C}"/>
              </a:ext>
            </a:extLst>
          </p:cNvPr>
          <p:cNvSpPr/>
          <p:nvPr/>
        </p:nvSpPr>
        <p:spPr>
          <a:xfrm>
            <a:off x="11223546" y="4337667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брызги">
            <a:extLst>
              <a:ext uri="{FF2B5EF4-FFF2-40B4-BE49-F238E27FC236}">
                <a16:creationId xmlns:a16="http://schemas.microsoft.com/office/drawing/2014/main" id="{3FEE8542-2FC1-AA0C-E051-3FEC70273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50412" y="5089503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1">
            <a:extLst>
              <a:ext uri="{FF2B5EF4-FFF2-40B4-BE49-F238E27FC236}">
                <a16:creationId xmlns:a16="http://schemas.microsoft.com/office/drawing/2014/main" id="{95A09703-C9B2-62D2-F7A1-F7B9FA69C912}"/>
              </a:ext>
            </a:extLst>
          </p:cNvPr>
          <p:cNvSpPr/>
          <p:nvPr/>
        </p:nvSpPr>
        <p:spPr>
          <a:xfrm>
            <a:off x="11223546" y="5058928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EEA60AE8-6C83-64A4-B4CF-7002442B4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5362" y="1026775"/>
            <a:ext cx="645690" cy="743315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1798B234-A91D-FAA5-4AE7-58B90051F8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29" y="1825934"/>
            <a:ext cx="872520" cy="872520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7956919D-6A43-BAEA-E610-5BC758FA7F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976" y="1087025"/>
            <a:ext cx="771318" cy="771318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A8B2EA53-F7C0-2DB0-92FD-77C74C6BF1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338344" y="1076140"/>
            <a:ext cx="761166" cy="761166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075F7C93-0959-9ABE-D713-D9105AD973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316" y="5220883"/>
            <a:ext cx="927403" cy="629385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48CEB794-3D92-90BC-9941-0F19D9054E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24" y="3502487"/>
            <a:ext cx="639458" cy="719391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5580D27C-AA50-4431-D4CF-1F97789A76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0679" y="1056570"/>
            <a:ext cx="794511" cy="794511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D23EAE57-F84B-F479-C14A-C7470155D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9027" y="1077706"/>
            <a:ext cx="736359" cy="736359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53D7E431-C613-7C77-9C8E-195A3DC78A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7236" y="5115143"/>
            <a:ext cx="800659" cy="800659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795944C2-3BB6-1CF5-1B0D-B935731B9E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7772" y="1868040"/>
            <a:ext cx="731066" cy="731066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AAAEA4CE-B059-9110-3CEF-F6490F0695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540406">
            <a:off x="11235965" y="1059681"/>
            <a:ext cx="782600" cy="784166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BD6A8A33-A513-F180-2167-3801BC7F26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811329" y="1041347"/>
            <a:ext cx="759826" cy="759826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40BCC1F1-CA8F-DB1B-5268-471AB7B743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2" t="24263" r="15878" b="16006"/>
          <a:stretch/>
        </p:blipFill>
        <p:spPr>
          <a:xfrm>
            <a:off x="6968679" y="2766914"/>
            <a:ext cx="705762" cy="662086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98CBCC95-286B-7C79-E971-E0660AEBB3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10192" r="2718" b="12069"/>
          <a:stretch/>
        </p:blipFill>
        <p:spPr>
          <a:xfrm>
            <a:off x="6899823" y="4335498"/>
            <a:ext cx="831867" cy="686708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D4D14D09-D2C9-F7AC-157C-573B09C840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3546" y="3508903"/>
            <a:ext cx="818555" cy="818555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9BBE15E2-1466-EAF4-D3B4-372A6D6C13D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3652" y="1196122"/>
            <a:ext cx="790565" cy="592923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7AA55625-E669-F73E-34EE-8C51FDC8B6D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5" t="2291" r="-1" b="11299"/>
          <a:stretch/>
        </p:blipFill>
        <p:spPr>
          <a:xfrm>
            <a:off x="488212" y="2708288"/>
            <a:ext cx="860129" cy="720712"/>
          </a:xfrm>
          <a:prstGeom prst="rect">
            <a:avLst/>
          </a:prstGeom>
        </p:spPr>
      </p:pic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8D483DD0-C8AA-1A86-E210-6E7D4320035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570" y="4265406"/>
            <a:ext cx="838192" cy="838192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423DD3C9-2A07-CC72-D4A0-6B3EB9FAD80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9575" y="992471"/>
            <a:ext cx="817741" cy="824354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05FD9DD7-3E58-6B70-3B46-66EEC1166AD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444" y="1012061"/>
            <a:ext cx="831496" cy="831496"/>
          </a:xfrm>
          <a:prstGeom prst="rect">
            <a:avLst/>
          </a:prstGeom>
        </p:spPr>
      </p:pic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5880FEF1-A888-5339-71B6-0F835D1074B4}"/>
              </a:ext>
            </a:extLst>
          </p:cNvPr>
          <p:cNvGrpSpPr/>
          <p:nvPr/>
        </p:nvGrpSpPr>
        <p:grpSpPr>
          <a:xfrm>
            <a:off x="-74651" y="5920698"/>
            <a:ext cx="1093531" cy="1017639"/>
            <a:chOff x="110921" y="46441"/>
            <a:chExt cx="497213" cy="505365"/>
          </a:xfrm>
        </p:grpSpPr>
        <p:pic>
          <p:nvPicPr>
            <p:cNvPr id="126" name="Picture 40">
              <a:extLst>
                <a:ext uri="{FF2B5EF4-FFF2-40B4-BE49-F238E27FC236}">
                  <a16:creationId xmlns:a16="http://schemas.microsoft.com/office/drawing/2014/main" id="{17DFB613-CA01-1C61-B55E-9E09F5B12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4BB7FD25-49EA-D622-5E1E-4F87BE7FBBE8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0" name="Скругленный прямоугольник 52">
            <a:extLst>
              <a:ext uri="{FF2B5EF4-FFF2-40B4-BE49-F238E27FC236}">
                <a16:creationId xmlns:a16="http://schemas.microsoft.com/office/drawing/2014/main" id="{173FC4F6-5982-8310-357B-BE23BC9A72FF}"/>
              </a:ext>
            </a:extLst>
          </p:cNvPr>
          <p:cNvSpPr/>
          <p:nvPr/>
        </p:nvSpPr>
        <p:spPr>
          <a:xfrm>
            <a:off x="4165196" y="1167396"/>
            <a:ext cx="4822552" cy="4151309"/>
          </a:xfrm>
          <a:prstGeom prst="roundRect">
            <a:avLst/>
          </a:prstGeom>
          <a:blipFill>
            <a:blip r:embed="rId2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267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Lucky-Julia</cp:lastModifiedBy>
  <cp:revision>11</cp:revision>
  <dcterms:created xsi:type="dcterms:W3CDTF">2024-12-02T12:09:27Z</dcterms:created>
  <dcterms:modified xsi:type="dcterms:W3CDTF">2024-12-11T12:32:21Z</dcterms:modified>
</cp:coreProperties>
</file>