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audio" Target="../media/audio1.wav"/><Relationship Id="rId15" Type="http://schemas.openxmlformats.org/officeDocument/2006/relationships/audio" Target="../media/audio2.wav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4150138" y="3031791"/>
            <a:ext cx="3807966" cy="3430048"/>
            <a:chOff x="3537382" y="2986376"/>
            <a:chExt cx="3807966" cy="3430048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68181">
              <a:off x="3537382" y="2987423"/>
              <a:ext cx="3257098" cy="3429001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6167">
              <a:off x="4088250" y="2986376"/>
              <a:ext cx="3257098" cy="3429001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8104" y="2671123"/>
            <a:ext cx="3102851" cy="4278257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856" y="-41639"/>
            <a:ext cx="1121761" cy="10425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36" y="608813"/>
            <a:ext cx="2038301" cy="1961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5" y="931864"/>
            <a:ext cx="1419858" cy="136069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2831" y="608813"/>
            <a:ext cx="2038300" cy="196192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1562" y="608813"/>
            <a:ext cx="2038301" cy="196192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2196" y="608813"/>
            <a:ext cx="2038301" cy="19619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459" y="877083"/>
            <a:ext cx="1369754" cy="14128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08" y="1069867"/>
            <a:ext cx="1586902" cy="12226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196" y="577321"/>
            <a:ext cx="1897399" cy="18973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38" y="597867"/>
            <a:ext cx="1419858" cy="182553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25" y="569021"/>
            <a:ext cx="1419858" cy="18255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6" y="464398"/>
            <a:ext cx="1419858" cy="18255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583" y="468775"/>
            <a:ext cx="1419858" cy="1825532"/>
          </a:xfrm>
          <a:prstGeom prst="rect">
            <a:avLst/>
          </a:prstGeom>
        </p:spPr>
      </p:pic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8600" y="3064510"/>
            <a:ext cx="371475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Times New Roman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yanag</cp:lastModifiedBy>
  <cp:revision>23</cp:revision>
  <dcterms:created xsi:type="dcterms:W3CDTF">2024-03-03T16:53:00Z</dcterms:created>
  <dcterms:modified xsi:type="dcterms:W3CDTF">2024-07-16T12:50:57Z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B3B27E8323BD4D228321C73811414EF3_12</vt:lpwstr>
  </property>
  <property fmtid="{D5CDD505-2E9C-101B-9397-08002B2CF9AE}" pid="3" name="KSOProductBuildVer">
    <vt:lpwstr>1033-12.2.0.17153</vt:lpwstr>
  </property>
</Properties>
</file>