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23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C5C7387-869A-33DA-CEFF-9BB9CBC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16" y="1091312"/>
            <a:ext cx="1714149" cy="17141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5E771A-BC1C-27B1-50F5-67A2C5172E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4" y="1122836"/>
            <a:ext cx="1231883" cy="15359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D05032E-F5D5-2F27-AFD2-952B77FBAC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2" r="30834"/>
          <a:stretch/>
        </p:blipFill>
        <p:spPr>
          <a:xfrm>
            <a:off x="727325" y="673806"/>
            <a:ext cx="1961109" cy="1757597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4FF8EE2-B1EC-FBAD-346E-B3C0191BE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-5392"/>
          <a:stretch/>
        </p:blipFill>
        <p:spPr>
          <a:xfrm>
            <a:off x="852227" y="697475"/>
            <a:ext cx="2078941" cy="1710258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66878" y="738952"/>
            <a:ext cx="1707216" cy="1655375"/>
          </a:xfrm>
          <a:prstGeom prst="ellipse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254070" y="795718"/>
            <a:ext cx="1822237" cy="1712832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27" y="2944050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4" y="911274"/>
            <a:ext cx="1977336" cy="1970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40" y="987129"/>
            <a:ext cx="1613073" cy="16188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805703"/>
            <a:ext cx="2382992" cy="214469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738556"/>
            <a:ext cx="1406822" cy="206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2" y="1183121"/>
            <a:ext cx="3221060" cy="3221060"/>
          </a:xfrm>
          <a:prstGeom prst="rect">
            <a:avLst/>
          </a:prstGeom>
        </p:spPr>
      </p:pic>
      <p:pic>
        <p:nvPicPr>
          <p:cNvPr id="239" name="Picture 2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570" y="2880254"/>
            <a:ext cx="37528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38086 0.5303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43 0.5641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5768 0.5307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6706 0.2483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0052 0.2296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2024-08-16T20:29:30Z</dcterms:created>
  <dcterms:modified xsi:type="dcterms:W3CDTF">2024-10-24T11:07:21Z</dcterms:modified>
</cp:coreProperties>
</file>