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5306" y="3098487"/>
            <a:ext cx="245745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