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288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81D96-B37E-4860-ABE6-393137889BA1}" type="datetimeFigureOut">
              <a:rPr lang="ru-RU" smtClean="0"/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71B6A-14B2-4956-9CC3-43BE4028B7F6}" type="slidenum">
              <a:rPr lang="ru-RU" smtClean="0"/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1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7186"/>
            <a:ext cx="3976643" cy="39766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8" y="2283336"/>
            <a:ext cx="1798934" cy="1798934"/>
          </a:xfrm>
          <a:prstGeom prst="rect">
            <a:avLst/>
          </a:prstGeom>
        </p:spPr>
      </p:pic>
      <p:pic>
        <p:nvPicPr>
          <p:cNvPr id="1026" name="Picture 2" descr="https://lh7-us.googleusercontent.com/pQWake-VmTk38QuvwvKuB8wXZ2q-zFdJQi7fVsHZiFm3Pg6_m9WenmWDnqlY3vhxSFCuNhveaTZoJI6SOszfwo9WJLjbDvnGwYnyh7SQ8ZLjFNnnvJvZIA1KxbZMK1jYXGskt-nB2aRTUmNotT7aOB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442" y="-35609"/>
            <a:ext cx="631902" cy="59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внобедренный треугольник 10"/>
          <p:cNvSpPr/>
          <p:nvPr/>
        </p:nvSpPr>
        <p:spPr>
          <a:xfrm rot="10800000">
            <a:off x="1798094" y="-203441"/>
            <a:ext cx="3385615" cy="4583790"/>
          </a:xfrm>
          <a:prstGeom prst="triangle">
            <a:avLst>
              <a:gd name="adj" fmla="val 44139"/>
            </a:avLst>
          </a:prstGeom>
          <a:gradFill>
            <a:gsLst>
              <a:gs pos="73191">
                <a:schemeClr val="accent4">
                  <a:satMod val="103000"/>
                  <a:lumMod val="102000"/>
                  <a:tint val="94000"/>
                  <a:alpha val="0"/>
                </a:schemeClr>
              </a:gs>
              <a:gs pos="64000">
                <a:schemeClr val="accent4">
                  <a:satMod val="103000"/>
                  <a:lumMod val="102000"/>
                  <a:tint val="94000"/>
                  <a:alpha val="7000"/>
                </a:schemeClr>
              </a:gs>
              <a:gs pos="36000">
                <a:schemeClr val="accent4">
                  <a:satMod val="110000"/>
                  <a:shade val="100000"/>
                  <a:lumMod val="100000"/>
                  <a:alpha val="45000"/>
                </a:schemeClr>
              </a:gs>
              <a:gs pos="1000">
                <a:schemeClr val="accent4">
                  <a:satMod val="110000"/>
                  <a:shade val="100000"/>
                  <a:lumMod val="100000"/>
                  <a:alpha val="55000"/>
                </a:schemeClr>
              </a:gs>
              <a:gs pos="57445">
                <a:srgbClr val="F4C027">
                  <a:alpha val="19000"/>
                </a:srgbClr>
              </a:gs>
              <a:gs pos="49000">
                <a:schemeClr val="accent4">
                  <a:lumMod val="99000"/>
                  <a:satMod val="120000"/>
                  <a:shade val="78000"/>
                  <a:alpha val="34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93" y="1031670"/>
            <a:ext cx="1800200" cy="1800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86" y="1210668"/>
            <a:ext cx="1112814" cy="1442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18" y="790133"/>
            <a:ext cx="1926550" cy="1926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16" y="1258554"/>
            <a:ext cx="1346433" cy="1346433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63970" y="2419350"/>
            <a:ext cx="2628900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934 -0.03458 L 3.88889E-6 -1.39241E-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72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16</cp:revision>
  <dcterms:created xsi:type="dcterms:W3CDTF">2024-05-08T14:19:00Z</dcterms:created>
  <dcterms:modified xsi:type="dcterms:W3CDTF">2024-07-12T06:27:45Z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98D53DDE21E6496DB2D72593A9FAB617_12</vt:lpwstr>
  </property>
  <property fmtid="{D5CDD505-2E9C-101B-9397-08002B2CF9AE}" pid="3" name="KSOProductBuildVer">
    <vt:lpwstr>1033-12.2.0.17153</vt:lpwstr>
  </property>
</Properties>
</file>