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93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6979916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683217" y="4380903"/>
            <a:ext cx="1810999" cy="2439391"/>
            <a:chOff x="1563436" y="4909300"/>
            <a:chExt cx="964683" cy="14063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4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3808255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4" name="насос 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" y="2177075"/>
            <a:ext cx="1592263" cy="1592263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1" y="-84889"/>
            <a:ext cx="917645" cy="853249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8" y="-367228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11215437" y="806066"/>
            <a:ext cx="1066294" cy="790896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092 L 0.26407 0.4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20</cp:revision>
  <dcterms:created xsi:type="dcterms:W3CDTF">2024-04-24T05:02:11Z</dcterms:created>
  <dcterms:modified xsi:type="dcterms:W3CDTF">2024-08-03T17:02:15Z</dcterms:modified>
</cp:coreProperties>
</file>