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1662E-8512-42F3-BEF0-017AAE0C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3" y="2115720"/>
            <a:ext cx="2502642" cy="250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85811" y="391711"/>
            <a:ext cx="57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Шу-шу-шу – саблей ведьму устрашу</a:t>
            </a:r>
          </a:p>
        </p:txBody>
      </p:sp>
      <p:sp>
        <p:nvSpPr>
          <p:cNvPr id="26" name="6 шо">
            <a:extLst>
              <a:ext uri="{FF2B5EF4-FFF2-40B4-BE49-F238E27FC236}">
                <a16:creationId xmlns:a16="http://schemas.microsoft.com/office/drawing/2014/main" id="{85B41D9F-3B13-4241-8185-758D8E10154F}"/>
              </a:ext>
            </a:extLst>
          </p:cNvPr>
          <p:cNvSpPr txBox="1"/>
          <p:nvPr/>
        </p:nvSpPr>
        <p:spPr>
          <a:xfrm>
            <a:off x="1218117" y="401261"/>
            <a:ext cx="60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Шо-шо-шо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всё у принцессы хорошо</a:t>
            </a: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099268" y="448103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спасёт принцессу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881086" y="353335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не 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505436" y="364865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Ши-ши-ши – посмеёмся от души</a:t>
            </a: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110353" y="425042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Ше-ше-ше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в камыше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9FB44A1-F54A-4F2A-AF2A-0331C059A35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518" y="3428337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2024-08-24T20:31:12Z</dcterms:created>
  <dcterms:modified xsi:type="dcterms:W3CDTF">2024-08-25T16:13:16Z</dcterms:modified>
</cp:coreProperties>
</file>