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72" y="3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137A-2995-68E0-4AD5-450BF4AE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B7407-7137-625E-85CD-6114A4E1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8366E-C0FE-C05B-F555-55A13C29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3269-1C30-BE0A-0A1F-C7F48B66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B0D9-674F-32BC-A76F-16C7E40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745F-ED04-37E9-EEB8-F5A7870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2D0D4-7A7C-376A-AD76-623FDACA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48F4F-2592-3A4E-E9F8-C49A187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AC41-A9BD-A9B5-C577-D90F2E2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7CD9-DC1B-0714-68B4-0877DC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AB97D0-72B1-84FB-BDD2-A144308A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D5814-B018-5F6C-24CA-5C4C298E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4FB0-63EB-8020-1788-2164B9E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18158-2059-1568-5F17-B9F3214F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D1EC7-17B7-714E-1B99-5ACCEB6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E341D-7237-DEE0-E8EC-F7839A3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AE4E-3795-140F-688B-F31577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D67A9-F988-A08E-4AE8-D58B51D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223F5-3091-2EE5-7568-F2EBA41E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CFFB-C73C-6574-1465-6E8870E3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0C0E1-8E72-C0DC-5D86-AF65ECBC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00E6-D174-F6D9-599C-375E6E90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3EC5-45A6-080F-2470-CAE2CB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E6FD6-0F0C-A012-0E29-67DCF5F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E15A5-FB5E-E2F5-8F00-00B49AB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5523-1C87-2D6E-4E89-A7D8C69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51DA-6CC0-8AED-1D6D-6159F34E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40C62-AE1C-EE75-E41D-246501DB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04469-D0EB-8E74-AA16-CA5D844B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9F4A-FA01-8EC6-1B2B-E56BC4A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26F1A-4F78-FD41-3099-E04883F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1E4C-1409-1C7B-31EA-EC18031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4AF-71DB-AF61-E117-4502A2D6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A831-9EB2-B91E-10D4-F121DBDC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94E8B-D4D8-2C2C-A628-1A4C9EAF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74619-8585-B3B4-E531-12B35007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35D4B-59A4-4DF2-7B4B-F33CB4DF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D46C4B-4760-3A9B-4AEE-165D89AC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8BF7C-60F0-27E1-F406-0AD6AAC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FB88-9113-E585-6394-9898E08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8CEC02-166E-6706-22EA-FD6ADB81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3D783-10FA-A4BF-542F-CA32FE1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1F960-9C75-3BEC-D237-1E998CA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502900-21BE-F248-6F18-E885ABA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5E3DB-9584-5BCE-0DF2-ADECFE3F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87A81-B4BC-C47B-C19F-E38ADD2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2002-FC9F-2E53-DE4D-7776F9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983C4-F490-A627-7075-EFA688D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123C-4804-E1D7-3716-B502A089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6C352-B4DA-D650-5B05-F088B7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A0325-8822-6BA0-D310-A5502B38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88D26-0E6B-66B3-E7EC-CF1E6D5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6A51-A986-BFAD-90FB-50F3FD7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F8FD0-59D7-7A17-9B0B-B4ED9E92E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9D42D-7E8F-AA2D-9C08-E5DF8F8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5CB05-5911-A326-EE74-C9574CC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3C477-6FE2-9721-3EDC-22A1EDA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4043D-792C-FE9A-B1B3-C00D174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007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D6CE1-EEA1-8493-E08E-BFE71EB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F965B-313A-B06F-5996-6FFAA05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7F606-A93A-9C71-4FEC-B100B3B9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2B-F51D-4F1B-31F1-EAC1A869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8842-7FC3-1F87-AD95-527B1768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0DBA217-5343-784E-7F28-0E9B93243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8C940C82-95D8-AC55-3D2E-6A611CDCEA3A}"/>
              </a:ext>
            </a:extLst>
          </p:cNvPr>
          <p:cNvSpPr/>
          <p:nvPr/>
        </p:nvSpPr>
        <p:spPr>
          <a:xfrm>
            <a:off x="3932966" y="592436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30AAFFE6-697A-651F-89E7-DB8789424F82}"/>
              </a:ext>
            </a:extLst>
          </p:cNvPr>
          <p:cNvSpPr/>
          <p:nvPr/>
        </p:nvSpPr>
        <p:spPr>
          <a:xfrm>
            <a:off x="6148410" y="689038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D5A29A66-F228-BFAA-4B8C-E150ECE019CB}"/>
              </a:ext>
            </a:extLst>
          </p:cNvPr>
          <p:cNvSpPr/>
          <p:nvPr/>
        </p:nvSpPr>
        <p:spPr>
          <a:xfrm>
            <a:off x="8438742" y="689038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9C788FD-46B3-8FDB-3711-CC5A257B2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54793" y="3687734"/>
            <a:ext cx="2736000" cy="27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CDD2DF1-15C6-98E0-B045-6C653F44F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84784" y="3303886"/>
            <a:ext cx="2320441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8C7ADB2-C53F-0005-51EF-5D7D96A04099}"/>
              </a:ext>
            </a:extLst>
          </p:cNvPr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1" r="15925" b="17305"/>
          <a:stretch/>
        </p:blipFill>
        <p:spPr bwMode="auto">
          <a:xfrm>
            <a:off x="8191716" y="4105303"/>
            <a:ext cx="2591364" cy="2591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039BFA3-4A16-12FF-1322-4032D5A932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4" t="16513" r="17329" b="-16513"/>
          <a:stretch/>
        </p:blipFill>
        <p:spPr bwMode="auto">
          <a:xfrm>
            <a:off x="8444585" y="3823432"/>
            <a:ext cx="2143358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77C3950-2FA9-7BAA-A62C-151F8D5E2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786" y="982591"/>
            <a:ext cx="178117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E5C6045-9DAA-54DD-0E0C-8D1014F43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650" y="926367"/>
            <a:ext cx="153828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512D13E-DB1B-D97C-A7AF-443ECA15C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229" y="1235930"/>
            <a:ext cx="1582738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D901B35-E00B-9785-0BD3-9575E764D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874" y="1133107"/>
            <a:ext cx="124618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C4BA2B1-C280-6381-DA08-F551E08B1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671" y="1126392"/>
            <a:ext cx="1781175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8A4099F3-4111-DFB2-A481-F54083E5C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609" y="1147463"/>
            <a:ext cx="174148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68114DD-5AE1-BD65-6540-A1363D083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5040">
            <a:off x="6194585" y="1317123"/>
            <a:ext cx="18415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1367A4AA-A963-84A2-788F-9227AB973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297" y="1116709"/>
            <a:ext cx="1412875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6DCD14-94E9-ED5F-AD8B-841089FA8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01699" y="4134752"/>
            <a:ext cx="2676320" cy="267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75BB354-86CC-D63C-E042-8635411BF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31690" y="3780205"/>
            <a:ext cx="2320441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67EDC0-425D-4502-66B1-384C91A3E5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5" t="3675" r="5708" b="8095"/>
          <a:stretch/>
        </p:blipFill>
        <p:spPr>
          <a:xfrm>
            <a:off x="4602611" y="995052"/>
            <a:ext cx="3145302" cy="352176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921E67-A38B-7ADA-E01C-0326FAE7240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8349" y="5853608"/>
            <a:ext cx="890093" cy="969348"/>
          </a:xfrm>
          <a:prstGeom prst="rect">
            <a:avLst/>
          </a:prstGeom>
        </p:spPr>
      </p:pic>
      <p:pic>
        <p:nvPicPr>
          <p:cNvPr id="404" name="Picture 40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524" y="1992792"/>
            <a:ext cx="3829050" cy="382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500"/>
                            </p:stCondLst>
                            <p:childTnLst>
                              <p:par>
                                <p:cTn id="3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500"/>
                            </p:stCondLst>
                            <p:childTnLst>
                              <p:par>
                                <p:cTn id="3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500"/>
                            </p:stCondLst>
                            <p:childTnLst>
                              <p:par>
                                <p:cTn id="3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5" fill="hold">
                      <p:stCondLst>
                        <p:cond delay="0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4" grpId="4" animBg="1"/>
      <p:bldP spid="4" grpId="5" animBg="1"/>
      <p:bldP spid="12" grpId="0" animBg="1"/>
      <p:bldP spid="12" grpId="1" animBg="1"/>
      <p:bldP spid="12" grpId="2" animBg="1"/>
      <p:bldP spid="12" grpId="3" animBg="1"/>
      <p:bldP spid="12" grpId="4" animBg="1"/>
      <p:bldP spid="12" grpId="5" animBg="1"/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Людмила Коваленко</cp:lastModifiedBy>
  <cp:revision>8</cp:revision>
  <dcterms:created xsi:type="dcterms:W3CDTF">2024-11-12T18:32:05Z</dcterms:created>
  <dcterms:modified xsi:type="dcterms:W3CDTF">2024-11-17T23:37:34Z</dcterms:modified>
</cp:coreProperties>
</file>