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-19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sv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0"/>
            <a:ext cx="12198527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444005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59059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474112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444005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459059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474112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444005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459059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474112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27" y="4454001"/>
            <a:ext cx="1807196" cy="180719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79" y="2666599"/>
            <a:ext cx="1508720" cy="150872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16" y="0"/>
            <a:ext cx="2425439" cy="242543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палатка, дизайн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61" y="350791"/>
            <a:ext cx="2186305" cy="2186305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23" y="452747"/>
            <a:ext cx="1793911" cy="17939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зарисовка, иллюстрация, шляп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84" y="4586690"/>
            <a:ext cx="1655652" cy="16556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35" y="2581063"/>
            <a:ext cx="1679793" cy="167979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Повторить контур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9" name="Прямоугольник: скругленные углы 18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5" name="Прямоугольник: скругленные углы 24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39" y="860373"/>
            <a:ext cx="1091687" cy="110348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платье, зарисовка, мультфильм, Дизайн костю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81" y="4439177"/>
            <a:ext cx="1990705" cy="1990705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8" y="2415450"/>
            <a:ext cx="1903796" cy="1903796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474783" y="37260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981472" y="189907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603642" y="49730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788062" y="72973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507063" y="37260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013752" y="189907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635361" y="50149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848784" y="72973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539343" y="37260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046032" y="189907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683752" y="48912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867452" y="73568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469118" y="23925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975807" y="39189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621700" y="250562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811439" y="272950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487786" y="239252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994475" y="391898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648864" y="249957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822471" y="272541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506454" y="239252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013143" y="391898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660767" y="249957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857714" y="273377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463108" y="439229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969797" y="591875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642258" y="448507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823594" y="471926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498667" y="439730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005356" y="592377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659044" y="45086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851831" y="474621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534226" y="440232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034565" y="592243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695981" y="448851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884244" y="470667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7" name="Picture 6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16570" y="3042285"/>
            <a:ext cx="357187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11</cp:revision>
  <dcterms:created xsi:type="dcterms:W3CDTF">2024-05-06T15:26:00Z</dcterms:created>
  <dcterms:modified xsi:type="dcterms:W3CDTF">2024-07-05T11:47:35Z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24792B5D0B4A421F94B05EB9CB378685_12</vt:lpwstr>
  </property>
  <property fmtid="{D5CDD505-2E9C-101B-9397-08002B2CF9AE}" pid="3" name="KSOProductBuildVer">
    <vt:lpwstr>1033-12.2.0.17119</vt:lpwstr>
  </property>
</Properties>
</file>