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3650" y="3255962"/>
            <a:ext cx="33432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