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099" y="2338023"/>
            <a:ext cx="36957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