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56" r:id="rId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80" d="100"/>
          <a:sy n="80" d="100"/>
        </p:scale>
        <p:origin x="126" y="12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notesMaster" Target="notesMasters/notesMaster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heme" Target="theme/theme1.xml"/><Relationship Id="rId7" Type="http://schemas.openxmlformats.org/officeDocument/2006/relationships/tableStyles" Target="tableStyles.xml"/></Relationships>
</file>

<file path=ppt/notesMasters/_rels/notesMaster1.xml.rels><?xml version='1.0' encoding='UTF-8' standalone='yes'?>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E145E86-FB2F-4F67-90AB-AC3BF77E2C6A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78B8F26-C867-42BF-BAD7-C2E00A6A603F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754893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'1.0' encoding='UTF-8' standalone='yes'?>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78B8F26-C867-42BF-BAD7-C2E00A6A603F}" type="slidenum">
              <a:rPr lang="ru-RU" smtClean="0"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9574821"/>
      </p:ext>
    </p:extLst>
  </p:cSld>
  <p:clrMapOvr>
    <a:masterClrMapping/>
  </p:clrMapOvr>
</p:note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025796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2853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547308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468911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6629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34770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4397682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4962608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57607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64423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02899630"/>
      </p:ext>
    </p:extLst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4E66B5-6D0B-4BE5-B0A9-7DFB7572A50C}" type="datetimeFigureOut">
              <a:rPr lang="ru-RU" smtClean="0"/>
              <a:t>пт 22.11.24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587F480-6C2F-477C-9ACF-FDB0DA2BFFA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69777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Relationship Id="rId4" Type="http://schemas.openxmlformats.org/officeDocument/2006/relationships/image" Target="../media/image2.png"/><Relationship Id="rId5" Type="http://schemas.openxmlformats.org/officeDocument/2006/relationships/image" Target="../media/image3.png"/><Relationship Id="rId6" Type="http://schemas.openxmlformats.org/officeDocument/2006/relationships/image" Target="../media/image4.png"/><Relationship Id="rId7" Type="http://schemas.openxmlformats.org/officeDocument/2006/relationships/image" Target="../media/image5.pn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1" Type="http://schemas.openxmlformats.org/officeDocument/2006/relationships/image" Target="../media/image9.png"/><Relationship Id="rId12" Type="http://schemas.openxmlformats.org/officeDocument/2006/relationships/image" Target="../media/image10.png"/><Relationship Id="rId13" Type="http://schemas.openxmlformats.org/officeDocument/2006/relationships/image" Target="../media/image11.png"/><Relationship Id="rId14" Type="http://schemas.openxmlformats.org/officeDocument/2006/relationships/image" Target="../media/image12.png"/><Relationship Id="rId15" Type="http://schemas.openxmlformats.org/officeDocument/2006/relationships/image" Target="../media/image13.png"/><Relationship Id="rId16" Type="http://schemas.openxmlformats.org/officeDocument/2006/relationships/image" Target="../media/image14.png"/><Relationship Id="rId17" Type="http://schemas.openxmlformats.org/officeDocument/2006/relationships/image" Target="../media/image15.png"/><Relationship Id="rId18" Type="http://schemas.openxmlformats.org/officeDocument/2006/relationships/image" Target="../media/image16.png"/><Relationship Id="rId19" Type="http://schemas.openxmlformats.org/officeDocument/2006/relationships/image" Target="../media/image17.png"/><Relationship Id="rId20" Type="http://schemas.openxmlformats.org/officeDocument/2006/relationships/image" Target="../media/image18.png"/><Relationship Id="rId21" Type="http://schemas.openxmlformats.org/officeDocument/2006/relationships/image" Target="../media/image19.png"/><Relationship Id="rId22" Type="http://schemas.openxmlformats.org/officeDocument/2006/relationships/image" Target="../media/image20.png"/><Relationship Id="rId23" Type="http://schemas.openxmlformats.org/officeDocument/2006/relationships/image" Target="../media/image21.png"/><Relationship Id="rId24" Type="http://schemas.openxmlformats.org/officeDocument/2006/relationships/image" Target="../media/image22.png"/><Relationship Id="rId25" Type="http://schemas.openxmlformats.org/officeDocument/2006/relationships/image" Target="../media/image23.png"/><Relationship Id="rId26" Type="http://schemas.openxmlformats.org/officeDocument/2006/relationships/image" Target="../media/image24.png"/><Relationship Id="rId27" Type="http://schemas.openxmlformats.org/officeDocument/2006/relationships/image" Target="../media/image2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91356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03180" cy="914400"/>
          </a:xfrm>
          <a:prstGeom prst="rect">
            <a:avLst/>
          </a:prstGeom>
          <a:effectLst>
            <a:glow rad="127000">
              <a:schemeClr val="bg1"/>
            </a:glow>
          </a:effectLst>
        </p:spPr>
      </p:pic>
      <p:grpSp>
        <p:nvGrpSpPr>
          <p:cNvPr id="25" name="молоток 1 Группа 24"/>
          <p:cNvGrpSpPr/>
          <p:nvPr/>
        </p:nvGrpSpPr>
        <p:grpSpPr>
          <a:xfrm>
            <a:off x="1087198" y="422437"/>
            <a:ext cx="2545080" cy="1950720"/>
            <a:chOff x="1106910" y="416959"/>
            <a:chExt cx="2545080" cy="1950720"/>
          </a:xfrm>
        </p:grpSpPr>
        <p:sp>
          <p:nvSpPr>
            <p:cNvPr id="7" name="молоток 1 Скругленный прямоугольник 6"/>
            <p:cNvSpPr/>
            <p:nvPr/>
          </p:nvSpPr>
          <p:spPr>
            <a:xfrm>
              <a:off x="1106910" y="416959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1" name="Рисунок 20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548313" y="607577"/>
              <a:ext cx="1662275" cy="1662275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27" name="молоток 2 Группа 26"/>
          <p:cNvGrpSpPr/>
          <p:nvPr/>
        </p:nvGrpSpPr>
        <p:grpSpPr>
          <a:xfrm>
            <a:off x="1080804" y="444046"/>
            <a:ext cx="2623190" cy="1950720"/>
            <a:chOff x="7072491" y="1986647"/>
            <a:chExt cx="2623190" cy="1950720"/>
          </a:xfrm>
        </p:grpSpPr>
        <p:sp>
          <p:nvSpPr>
            <p:cNvPr id="17" name="Скругленный прямоугольник 16"/>
            <p:cNvSpPr/>
            <p:nvPr/>
          </p:nvSpPr>
          <p:spPr>
            <a:xfrm>
              <a:off x="7072491" y="1986647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2" name="Рисунок 21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97012" y="2208324"/>
              <a:ext cx="898669" cy="898669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4" name="Рисунок 23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989866" y="2721206"/>
              <a:ext cx="942768" cy="942768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  <p:pic>
          <p:nvPicPr>
            <p:cNvPr id="26" name="Рисунок 25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210664" y="2215331"/>
              <a:ext cx="914824" cy="914824"/>
            </a:xfrm>
            <a:prstGeom prst="rect">
              <a:avLst/>
            </a:prstGeom>
            <a:effectLst>
              <a:glow rad="203200">
                <a:schemeClr val="bg1"/>
              </a:glow>
            </a:effectLst>
          </p:spPr>
        </p:pic>
      </p:grpSp>
      <p:grpSp>
        <p:nvGrpSpPr>
          <p:cNvPr id="33" name="Группа 32"/>
          <p:cNvGrpSpPr/>
          <p:nvPr/>
        </p:nvGrpSpPr>
        <p:grpSpPr>
          <a:xfrm>
            <a:off x="3801712" y="422437"/>
            <a:ext cx="2545080" cy="1950720"/>
            <a:chOff x="3801712" y="422437"/>
            <a:chExt cx="2545080" cy="1950720"/>
          </a:xfrm>
        </p:grpSpPr>
        <p:sp>
          <p:nvSpPr>
            <p:cNvPr id="9" name="Скругленный прямоугольник 8"/>
            <p:cNvSpPr/>
            <p:nvPr/>
          </p:nvSpPr>
          <p:spPr>
            <a:xfrm>
              <a:off x="3801712" y="422437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8" name="Рисунок 27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268183" y="663591"/>
              <a:ext cx="1691715" cy="1382524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7" name="Группа 36"/>
          <p:cNvGrpSpPr/>
          <p:nvPr/>
        </p:nvGrpSpPr>
        <p:grpSpPr>
          <a:xfrm>
            <a:off x="3816296" y="397316"/>
            <a:ext cx="2545080" cy="1950720"/>
            <a:chOff x="9145257" y="1471536"/>
            <a:chExt cx="2545080" cy="1950720"/>
          </a:xfrm>
        </p:grpSpPr>
        <p:sp>
          <p:nvSpPr>
            <p:cNvPr id="19" name="Скругленный прямоугольник 18"/>
            <p:cNvSpPr/>
            <p:nvPr/>
          </p:nvSpPr>
          <p:spPr>
            <a:xfrm>
              <a:off x="9145257" y="147153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29" name="Рисунок 28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43950" y="1708839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4" name="Рисунок 33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00268" y="2629391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5" name="Рисунок 34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682616" y="2569315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15941" y="1696290"/>
              <a:ext cx="755736" cy="61761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39" name="Группа 38"/>
          <p:cNvGrpSpPr/>
          <p:nvPr/>
        </p:nvGrpSpPr>
        <p:grpSpPr>
          <a:xfrm>
            <a:off x="6444510" y="379493"/>
            <a:ext cx="2545080" cy="1950720"/>
            <a:chOff x="6444510" y="379493"/>
            <a:chExt cx="2545080" cy="1950720"/>
          </a:xfrm>
        </p:grpSpPr>
        <p:sp>
          <p:nvSpPr>
            <p:cNvPr id="10" name="Скругленный прямоугольник 9"/>
            <p:cNvSpPr/>
            <p:nvPr/>
          </p:nvSpPr>
          <p:spPr>
            <a:xfrm>
              <a:off x="6444510" y="37949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Рисунок 37"/>
            <p:cNvPicPr>
              <a:picLocks noChangeAspect="1"/>
            </p:cNvPicPr>
            <p:nvPr/>
          </p:nvPicPr>
          <p:blipFill>
            <a:blip r:embed="rId1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763206" y="543769"/>
              <a:ext cx="1657814" cy="1657814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grpSp>
        <p:nvGrpSpPr>
          <p:cNvPr id="42" name="Группа 41"/>
          <p:cNvGrpSpPr/>
          <p:nvPr/>
        </p:nvGrpSpPr>
        <p:grpSpPr>
          <a:xfrm>
            <a:off x="6460599" y="386689"/>
            <a:ext cx="2545080" cy="1950720"/>
            <a:chOff x="8061562" y="6254743"/>
            <a:chExt cx="2545080" cy="1950720"/>
          </a:xfrm>
        </p:grpSpPr>
        <p:sp>
          <p:nvSpPr>
            <p:cNvPr id="16" name="Скругленный прямоугольник 15"/>
            <p:cNvSpPr/>
            <p:nvPr/>
          </p:nvSpPr>
          <p:spPr>
            <a:xfrm>
              <a:off x="8061562" y="625474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0" name="Рисунок 39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131906" y="638321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  <p:pic>
          <p:nvPicPr>
            <p:cNvPr id="41" name="Рисунок 40"/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6203" y="7032226"/>
              <a:ext cx="919859" cy="919859"/>
            </a:xfrm>
            <a:prstGeom prst="rect">
              <a:avLst/>
            </a:prstGeom>
            <a:effectLst>
              <a:glow rad="190500">
                <a:schemeClr val="bg1"/>
              </a:glow>
            </a:effectLst>
          </p:spPr>
        </p:pic>
      </p:grpSp>
      <p:sp>
        <p:nvSpPr>
          <p:cNvPr id="44" name="Скругленный прямоугольник 43"/>
          <p:cNvSpPr/>
          <p:nvPr/>
        </p:nvSpPr>
        <p:spPr>
          <a:xfrm>
            <a:off x="6495875" y="2560654"/>
            <a:ext cx="2545080" cy="1950720"/>
          </a:xfrm>
          <a:prstGeom prst="roundRect">
            <a:avLst/>
          </a:prstGeom>
          <a:solidFill>
            <a:schemeClr val="bg1">
              <a:lumMod val="75000"/>
              <a:alpha val="96000"/>
            </a:schemeClr>
          </a:solidFill>
          <a:ln>
            <a:noFill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grpSp>
        <p:nvGrpSpPr>
          <p:cNvPr id="49" name="Группа 48"/>
          <p:cNvGrpSpPr/>
          <p:nvPr/>
        </p:nvGrpSpPr>
        <p:grpSpPr>
          <a:xfrm>
            <a:off x="1106910" y="2580641"/>
            <a:ext cx="2545080" cy="1950720"/>
            <a:chOff x="1106910" y="2580641"/>
            <a:chExt cx="2545080" cy="1950720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106910" y="258064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7" name="Рисунок 46"/>
            <p:cNvPicPr>
              <a:picLocks noChangeAspect="1"/>
            </p:cNvPicPr>
            <p:nvPr/>
          </p:nvPicPr>
          <p:blipFill>
            <a:blip r:embed="rId1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422513" y="2702735"/>
              <a:ext cx="1779336" cy="1779336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4" name="Группа 53"/>
          <p:cNvGrpSpPr/>
          <p:nvPr/>
        </p:nvGrpSpPr>
        <p:grpSpPr>
          <a:xfrm>
            <a:off x="1087198" y="2572575"/>
            <a:ext cx="2545080" cy="1950720"/>
            <a:chOff x="9435607" y="2220404"/>
            <a:chExt cx="2545080" cy="1950720"/>
          </a:xfrm>
        </p:grpSpPr>
        <p:sp>
          <p:nvSpPr>
            <p:cNvPr id="46" name="Скругленный прямоугольник 45"/>
            <p:cNvSpPr/>
            <p:nvPr/>
          </p:nvSpPr>
          <p:spPr>
            <a:xfrm>
              <a:off x="9435607" y="2220404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48" name="Рисунок 47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94961" y="2381051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0" name="Рисунок 49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514097" y="3279333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1" name="Рисунок 50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93168" y="3287822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2" name="Рисунок 51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5490" y="2384435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  <p:pic>
          <p:nvPicPr>
            <p:cNvPr id="53" name="Рисунок 52"/>
            <p:cNvPicPr>
              <a:picLocks noChangeAspect="1"/>
            </p:cNvPicPr>
            <p:nvPr/>
          </p:nvPicPr>
          <p:blipFill>
            <a:blip r:embed="rId1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284497" y="2857154"/>
              <a:ext cx="804071" cy="804071"/>
            </a:xfrm>
            <a:prstGeom prst="rect">
              <a:avLst/>
            </a:prstGeom>
            <a:effectLst>
              <a:glow rad="139700">
                <a:schemeClr val="bg1"/>
              </a:glow>
            </a:effectLst>
          </p:spPr>
        </p:pic>
      </p:grpSp>
      <p:grpSp>
        <p:nvGrpSpPr>
          <p:cNvPr id="57" name="Группа 56"/>
          <p:cNvGrpSpPr/>
          <p:nvPr/>
        </p:nvGrpSpPr>
        <p:grpSpPr>
          <a:xfrm>
            <a:off x="3793642" y="2559132"/>
            <a:ext cx="2545080" cy="2114571"/>
            <a:chOff x="3793642" y="2559132"/>
            <a:chExt cx="2545080" cy="2114571"/>
          </a:xfrm>
        </p:grpSpPr>
        <p:sp>
          <p:nvSpPr>
            <p:cNvPr id="12" name="Скругленный прямоугольник 11"/>
            <p:cNvSpPr/>
            <p:nvPr/>
          </p:nvSpPr>
          <p:spPr>
            <a:xfrm>
              <a:off x="3793642" y="255913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55" name="Рисунок 54"/>
            <p:cNvPicPr>
              <a:picLocks noChangeAspect="1"/>
            </p:cNvPicPr>
            <p:nvPr/>
          </p:nvPicPr>
          <p:blipFill>
            <a:blip r:embed="rId1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3961013" y="2576127"/>
              <a:ext cx="2097576" cy="209757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0" name="Группа 59"/>
          <p:cNvGrpSpPr/>
          <p:nvPr/>
        </p:nvGrpSpPr>
        <p:grpSpPr>
          <a:xfrm>
            <a:off x="3789409" y="2555423"/>
            <a:ext cx="2545080" cy="2061118"/>
            <a:chOff x="9051765" y="6008542"/>
            <a:chExt cx="2545080" cy="2061118"/>
          </a:xfrm>
        </p:grpSpPr>
        <p:sp>
          <p:nvSpPr>
            <p:cNvPr id="45" name="Скругленный прямоугольник 44"/>
            <p:cNvSpPr/>
            <p:nvPr/>
          </p:nvSpPr>
          <p:spPr>
            <a:xfrm>
              <a:off x="9051765" y="600854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56" name="Рисунок 55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64839" y="6008542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8" name="Рисунок 57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53626" y="7013566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59" name="Рисунок 58"/>
            <p:cNvPicPr>
              <a:picLocks noChangeAspect="1"/>
            </p:cNvPicPr>
            <p:nvPr/>
          </p:nvPicPr>
          <p:blipFill>
            <a:blip r:embed="rId1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406267" y="6008730"/>
              <a:ext cx="1056094" cy="1056094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63" name="Группа 62"/>
          <p:cNvGrpSpPr/>
          <p:nvPr/>
        </p:nvGrpSpPr>
        <p:grpSpPr>
          <a:xfrm>
            <a:off x="6506685" y="2531351"/>
            <a:ext cx="2545080" cy="1950720"/>
            <a:chOff x="6506685" y="2531351"/>
            <a:chExt cx="2545080" cy="1950720"/>
          </a:xfrm>
        </p:grpSpPr>
        <p:sp>
          <p:nvSpPr>
            <p:cNvPr id="13" name="Скругленный прямоугольник 12"/>
            <p:cNvSpPr/>
            <p:nvPr/>
          </p:nvSpPr>
          <p:spPr>
            <a:xfrm>
              <a:off x="6506685" y="2531351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61" name="Рисунок 60"/>
            <p:cNvPicPr>
              <a:picLocks noChangeAspect="1"/>
            </p:cNvPicPr>
            <p:nvPr/>
          </p:nvPicPr>
          <p:blipFill>
            <a:blip r:embed="rId1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59028" y="2709706"/>
              <a:ext cx="1564809" cy="1564809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1" name="Группа 70"/>
          <p:cNvGrpSpPr/>
          <p:nvPr/>
        </p:nvGrpSpPr>
        <p:grpSpPr>
          <a:xfrm>
            <a:off x="6669141" y="2584969"/>
            <a:ext cx="2330429" cy="1790207"/>
            <a:chOff x="9856044" y="2175300"/>
            <a:chExt cx="2330429" cy="1790207"/>
          </a:xfrm>
        </p:grpSpPr>
        <p:pic>
          <p:nvPicPr>
            <p:cNvPr id="67" name="Рисунок 66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61396" y="2228806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8" name="Рисунок 67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856044" y="3128191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69" name="Рисунок 68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49157" y="2175300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0" name="Рисунок 69"/>
            <p:cNvPicPr>
              <a:picLocks noChangeAspect="1"/>
            </p:cNvPicPr>
            <p:nvPr/>
          </p:nvPicPr>
          <p:blipFill>
            <a:blip r:embed="rId1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320448" y="3112868"/>
              <a:ext cx="837316" cy="837316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4" name="Группа 73"/>
          <p:cNvGrpSpPr/>
          <p:nvPr/>
        </p:nvGrpSpPr>
        <p:grpSpPr>
          <a:xfrm>
            <a:off x="1106910" y="4744323"/>
            <a:ext cx="2545080" cy="1950720"/>
            <a:chOff x="1106910" y="4744323"/>
            <a:chExt cx="2545080" cy="1950720"/>
          </a:xfrm>
        </p:grpSpPr>
        <p:sp>
          <p:nvSpPr>
            <p:cNvPr id="11" name="Скругленный прямоугольник 10"/>
            <p:cNvSpPr/>
            <p:nvPr/>
          </p:nvSpPr>
          <p:spPr>
            <a:xfrm>
              <a:off x="1106910" y="4744323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3" name="Рисунок 72"/>
            <p:cNvPicPr>
              <a:picLocks noChangeAspect="1"/>
            </p:cNvPicPr>
            <p:nvPr/>
          </p:nvPicPr>
          <p:blipFill>
            <a:blip r:embed="rId2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664295" y="4979783"/>
              <a:ext cx="1494645" cy="1494645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77" name="Группа 76"/>
          <p:cNvGrpSpPr/>
          <p:nvPr/>
        </p:nvGrpSpPr>
        <p:grpSpPr>
          <a:xfrm>
            <a:off x="1106910" y="4744323"/>
            <a:ext cx="2545080" cy="1950720"/>
            <a:chOff x="6038793" y="4939771"/>
            <a:chExt cx="2545080" cy="1950720"/>
          </a:xfrm>
        </p:grpSpPr>
        <p:sp>
          <p:nvSpPr>
            <p:cNvPr id="72" name="Скругленный прямоугольник 71"/>
            <p:cNvSpPr/>
            <p:nvPr/>
          </p:nvSpPr>
          <p:spPr>
            <a:xfrm>
              <a:off x="6038793" y="4939771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5" name="Рисунок 74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137074" y="5059568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  <p:pic>
          <p:nvPicPr>
            <p:cNvPr id="76" name="Рисунок 75"/>
            <p:cNvPicPr>
              <a:picLocks noChangeAspect="1"/>
            </p:cNvPicPr>
            <p:nvPr/>
          </p:nvPicPr>
          <p:blipFill>
            <a:blip r:embed="rId2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534772" y="5747700"/>
              <a:ext cx="959083" cy="959083"/>
            </a:xfrm>
            <a:prstGeom prst="rect">
              <a:avLst/>
            </a:prstGeom>
            <a:effectLst>
              <a:glow rad="127000">
                <a:schemeClr val="bg1"/>
              </a:glow>
            </a:effectLst>
          </p:spPr>
        </p:pic>
      </p:grpSp>
      <p:grpSp>
        <p:nvGrpSpPr>
          <p:cNvPr id="80" name="Группа 79"/>
          <p:cNvGrpSpPr/>
          <p:nvPr/>
        </p:nvGrpSpPr>
        <p:grpSpPr>
          <a:xfrm>
            <a:off x="3824843" y="4751746"/>
            <a:ext cx="2545080" cy="1950720"/>
            <a:chOff x="3824843" y="4751746"/>
            <a:chExt cx="2545080" cy="1950720"/>
          </a:xfrm>
        </p:grpSpPr>
        <p:sp>
          <p:nvSpPr>
            <p:cNvPr id="15" name="Скругленный прямоугольник 14"/>
            <p:cNvSpPr/>
            <p:nvPr/>
          </p:nvSpPr>
          <p:spPr>
            <a:xfrm>
              <a:off x="3824843" y="4751746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78" name="Рисунок 77"/>
            <p:cNvPicPr>
              <a:picLocks noChangeAspect="1"/>
            </p:cNvPicPr>
            <p:nvPr/>
          </p:nvPicPr>
          <p:blipFill>
            <a:blip r:embed="rId2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30709" y="4948926"/>
              <a:ext cx="1525502" cy="1525502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5" name="Группа 84"/>
          <p:cNvGrpSpPr/>
          <p:nvPr/>
        </p:nvGrpSpPr>
        <p:grpSpPr>
          <a:xfrm>
            <a:off x="3838596" y="4751746"/>
            <a:ext cx="2545080" cy="1950720"/>
            <a:chOff x="9276289" y="1495095"/>
            <a:chExt cx="2545080" cy="1950720"/>
          </a:xfrm>
        </p:grpSpPr>
        <p:sp>
          <p:nvSpPr>
            <p:cNvPr id="43" name="Скругленный прямоугольник 42"/>
            <p:cNvSpPr/>
            <p:nvPr/>
          </p:nvSpPr>
          <p:spPr>
            <a:xfrm>
              <a:off x="9276289" y="1495095"/>
              <a:ext cx="2545080" cy="1950720"/>
            </a:xfrm>
            <a:prstGeom prst="roundRect">
              <a:avLst/>
            </a:prstGeom>
            <a:solidFill>
              <a:schemeClr val="bg1">
                <a:lumMod val="75000"/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79" name="Рисунок 78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01975" y="162056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1" name="Рисунок 80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080385" y="1599639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2" name="Рисунок 81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383259" y="2545756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3" name="Рисунок 82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997584" y="2602555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  <p:pic>
          <p:nvPicPr>
            <p:cNvPr id="84" name="Рисунок 83"/>
            <p:cNvPicPr>
              <a:picLocks noChangeAspect="1"/>
            </p:cNvPicPr>
            <p:nvPr/>
          </p:nvPicPr>
          <p:blipFill>
            <a:blip r:embed="rId2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83520" y="2080948"/>
              <a:ext cx="716743" cy="716743"/>
            </a:xfrm>
            <a:prstGeom prst="rect">
              <a:avLst/>
            </a:prstGeom>
            <a:effectLst>
              <a:glow rad="165100">
                <a:schemeClr val="bg1"/>
              </a:glow>
            </a:effectLst>
          </p:spPr>
        </p:pic>
      </p:grpSp>
      <p:grpSp>
        <p:nvGrpSpPr>
          <p:cNvPr id="88" name="Группа 87"/>
          <p:cNvGrpSpPr/>
          <p:nvPr/>
        </p:nvGrpSpPr>
        <p:grpSpPr>
          <a:xfrm>
            <a:off x="6506685" y="4757180"/>
            <a:ext cx="2545080" cy="1950720"/>
            <a:chOff x="6506685" y="4757180"/>
            <a:chExt cx="2545080" cy="1950720"/>
          </a:xfrm>
        </p:grpSpPr>
        <p:sp>
          <p:nvSpPr>
            <p:cNvPr id="14" name="Скругленный прямоугольник 13"/>
            <p:cNvSpPr/>
            <p:nvPr/>
          </p:nvSpPr>
          <p:spPr>
            <a:xfrm>
              <a:off x="6506685" y="4757180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86" name="Рисунок 85"/>
            <p:cNvPicPr>
              <a:picLocks noChangeAspect="1"/>
            </p:cNvPicPr>
            <p:nvPr/>
          </p:nvPicPr>
          <p:blipFill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79851" y="4939352"/>
              <a:ext cx="1641565" cy="164156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grpSp>
        <p:nvGrpSpPr>
          <p:cNvPr id="91" name="Группа 90"/>
          <p:cNvGrpSpPr/>
          <p:nvPr/>
        </p:nvGrpSpPr>
        <p:grpSpPr>
          <a:xfrm>
            <a:off x="6490646" y="4774948"/>
            <a:ext cx="2545080" cy="2017431"/>
            <a:chOff x="8315169" y="7028682"/>
            <a:chExt cx="2545080" cy="2017431"/>
          </a:xfrm>
        </p:grpSpPr>
        <p:sp>
          <p:nvSpPr>
            <p:cNvPr id="18" name="Скругленный прямоугольник 17"/>
            <p:cNvSpPr/>
            <p:nvPr/>
          </p:nvSpPr>
          <p:spPr>
            <a:xfrm>
              <a:off x="8315169" y="7028682"/>
              <a:ext cx="2545080" cy="1950720"/>
            </a:xfrm>
            <a:prstGeom prst="roundRect">
              <a:avLst/>
            </a:prstGeom>
            <a:solidFill>
              <a:schemeClr val="lt1">
                <a:alpha val="96000"/>
              </a:schemeClr>
            </a:solidFill>
            <a:ln>
              <a:noFill/>
            </a:ln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pic>
          <p:nvPicPr>
            <p:cNvPr id="87" name="Рисунок 86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315169" y="7107306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89" name="Рисунок 88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798411" y="7156899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  <p:pic>
          <p:nvPicPr>
            <p:cNvPr id="90" name="Рисунок 89"/>
            <p:cNvPicPr>
              <a:picLocks noChangeAspect="1"/>
            </p:cNvPicPr>
            <p:nvPr/>
          </p:nvPicPr>
          <p:blipFill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989590" y="7996358"/>
              <a:ext cx="1049755" cy="1049755"/>
            </a:xfrm>
            <a:prstGeom prst="rect">
              <a:avLst/>
            </a:prstGeom>
            <a:effectLst>
              <a:glow rad="88900">
                <a:schemeClr val="bg1"/>
              </a:glow>
            </a:effectLst>
          </p:spPr>
        </p:pic>
      </p:grpSp>
      <p:pic>
        <p:nvPicPr>
          <p:cNvPr id="92" name="Рисунок 91"/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3916" y="1239682"/>
            <a:ext cx="4378626" cy="4378626"/>
          </a:xfrm>
          <a:prstGeom prst="rect">
            <a:avLst/>
          </a:prstGeom>
        </p:spPr>
      </p:pic>
      <p:pic>
        <p:nvPicPr>
          <p:cNvPr id="93" name="Picture 92" descr="image.png"/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132059" y="3753300"/>
            <a:ext cx="2943225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0214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0" restart="whenNotActive" fill="hold" evtFilter="cancelBubble" nodeType="interactiveSeq">
                <p:stCondLst>
                  <p:cond evt="onClick" delay="0">
                    <p:tgtEl>
                      <p:spTgt spid="3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" fill="hold">
                      <p:stCondLst>
                        <p:cond delay="0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3"/>
                  </p:tgtEl>
                </p:cond>
              </p:nextCondLst>
            </p:seq>
            <p:seq concurrent="1" nextAc="seek">
              <p:cTn id="18" restart="whenNotActive" fill="hold" evtFilter="cancelBubble" nodeType="interactiveSeq">
                <p:stCondLst>
                  <p:cond evt="onClick" delay="0">
                    <p:tgtEl>
                      <p:spTgt spid="3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" fill="hold">
                      <p:stCondLst>
                        <p:cond delay="0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9"/>
                  </p:tgtEl>
                </p:cond>
              </p:nextCondLst>
            </p:seq>
            <p:seq concurrent="1" nextAc="seek">
              <p:cTn id="26" restart="whenNotActive" fill="hold" evtFilter="cancelBubble" nodeType="interactiveSeq">
                <p:stCondLst>
                  <p:cond evt="onClick" delay="0">
                    <p:tgtEl>
                      <p:spTgt spid="4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" fill="hold">
                      <p:stCondLst>
                        <p:cond delay="0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9"/>
                  </p:tgtEl>
                </p:cond>
              </p:nextCondLst>
            </p:seq>
            <p:seq concurrent="1" nextAc="seek">
              <p:cTn id="34" restart="whenNotActive" fill="hold" evtFilter="cancelBubble" nodeType="interactiveSeq">
                <p:stCondLst>
                  <p:cond evt="onClick" delay="0">
                    <p:tgtEl>
                      <p:spTgt spid="5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5" fill="hold">
                      <p:stCondLst>
                        <p:cond delay="0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7"/>
                  </p:tgtEl>
                </p:cond>
              </p:nextCondLst>
            </p:seq>
            <p:seq concurrent="1" nextAc="seek">
              <p:cTn id="42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3" fill="hold">
                      <p:stCondLst>
                        <p:cond delay="0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50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1" fill="hold">
                      <p:stCondLst>
                        <p:cond delay="0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58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59" fill="hold">
                      <p:stCondLst>
                        <p:cond delay="0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66" restart="whenNotActive" fill="hold" evtFilter="cancelBubble" nodeType="interactiveSeq">
                <p:stCondLst>
                  <p:cond evt="onClick" delay="0">
                    <p:tgtEl>
                      <p:spTgt spid="8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7" fill="hold">
                      <p:stCondLst>
                        <p:cond delay="0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8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90</TotalTime>
  <Words>1</Words>
  <Application>Microsoft Office PowerPoint</Application>
  <PresentationFormat>Широкоэкранный</PresentationFormat>
  <Paragraphs>1</Paragraphs>
  <Slides>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Тема Office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Пользователь</dc:creator>
  <cp:lastModifiedBy>Пользователь</cp:lastModifiedBy>
  <cp:revision>7</cp:revision>
  <dcterms:created xsi:type="dcterms:W3CDTF">2024-11-22T11:13:16Z</dcterms:created>
  <dcterms:modified xsi:type="dcterms:W3CDTF">2024-11-22T12:43:57Z</dcterms:modified>
</cp:coreProperties>
</file>