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3330" y="2394709"/>
            <a:ext cx="3343275" cy="166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2024-05-08T08:28:00Z</dcterms:created>
  <dcterms:modified xsi:type="dcterms:W3CDTF">2024-10-29T20:41:29Z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