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1727" autoAdjust="0"/>
  </p:normalViewPr>
  <p:slideViewPr>
    <p:cSldViewPr snapToGrid="0" showGuides="1">
      <p:cViewPr varScale="1">
        <p:scale>
          <a:sx n="99" d="100"/>
          <a:sy n="99" d="100"/>
        </p:scale>
        <p:origin x="9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2DF068-30AC-4326-9D86-712DB618BFE2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BD838-BDC7-46E9-8F0E-9252B3E1BAC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1018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D838-BDC7-46E9-8F0E-9252B3E1BAC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70585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5BD712-9C80-A393-D057-3C45CE672F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AA458B-7AE7-87A9-0644-097C8A770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73D0CE-6E31-79FE-DC08-A31F00ACC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2D519F-4DB0-E721-8EED-884766F84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AF4691-B432-2E21-1770-1C49BA283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7504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DF907E-E0D6-0E08-020D-DE8094332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EE9025-8924-9BA9-FDBB-09790B8BD2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5D2711-7942-43B1-1296-EE6FB8886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385A58-7F29-54DC-1FFF-F1991213C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EEA2-E35C-B382-7D71-5383AA099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51875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6F7AAB-9275-6283-BC69-C18DFF2B34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635737-911C-B984-BECA-D0C5CEA82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C88060-931B-08D4-FCEB-BBC442980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86DCCB-A894-FC8E-C025-0B1A8CBEA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F95CCA-8996-4BD5-67EA-0B89D5D65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630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78191A-14F9-E4F0-D079-863CC1B09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83ED1E-9125-BFD6-1DBD-67FC4B271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01B596-8CAA-1C2E-5114-56D461DA5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34178D-912D-C1AF-634C-13329111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CEC2E4-11D9-1E5B-D752-403F94A66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9641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D8CDD-5759-F541-D6F1-B06636585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DAEF83-C2FE-90B1-A5E1-F86040F80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A612EE-1A33-34DC-062E-17220999D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6E26CC-A450-3220-3F7D-2695E7382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5C5136-FAE9-64F9-9803-C6CE9F1DA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966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5C361B-E469-CDC0-5390-18D73F312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F80395-F757-C3F4-1E8C-2324353C7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20ACC1D-51BD-D98A-9A66-2DCF8E6B16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EBB61F-5A18-3A57-CC72-CDAE44845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87B67D-DCCA-4E63-40A7-6F5633670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CE50B5-5816-F461-7FD9-F4534CD17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6815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4C36F1-17FF-692F-C9DA-26673FF7D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DAD77A-13D4-A43A-D3B9-A975A13C3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B16764-804A-EEF5-CBEA-2CAB1027B3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69A563A-AFA4-67F3-AE41-CBC15F0157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06ACC6-D71E-72E7-5722-BECFF7E32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94186C6-41AE-522D-BBFA-AF9043434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C06E4E-98D8-6D3F-FE5A-AA62B5840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C09503-4DDC-7657-DD5C-891F470C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1880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E16D3-091B-5EE5-B5A8-6287C92EF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FEFFAA1-3211-861D-8D0C-15B21D013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CAD4E52-AC64-8C6D-D19C-9731DB11C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5F6DEE9-F1AF-826E-032A-46D6D302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629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5AE0235-2B0D-0C6C-B9B7-5065B7273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0EF08D-3FA3-002E-AD5E-3CA1237A7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D30B7A-5B65-7E07-8842-7E704BD34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5856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01B5AE-A19E-62EB-C54B-566A24708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81AB70-B3B2-35B6-6B76-3E7F9C7D7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4D0002-FD67-F1CC-2B4E-5C5A3F843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774259-9526-AB7E-78FB-F382E4C8C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CD285D-6357-E9A3-7645-A48140AF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EA978E-23E2-6AA5-F434-AD5561AB1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7825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439509-FCF4-CB93-095E-09A267439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DE6B84-A673-C9E2-883F-7D71A18FB2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806986-66A1-FEF5-C38D-6DBC2B549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3CD1E0-5F06-FC6C-F6FE-08DD5A7A8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E728F5-19E0-6E47-7DC1-75543B458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842D68-0ABD-3E95-8974-CF65C09B3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720926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8A6FF8-8751-D770-6A00-589D038AD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B0BF2F-3E8D-B0E0-AC27-91246184F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07CCA7-1AA9-CD81-36E7-164668A626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D1A91A-83CE-49CB-80C4-4781C5F29E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ACAFED-939A-8E06-FEC4-199FF9DE6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470BEB-D781-02F3-3D26-D83A652F3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3119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Relationship Id="rId43" Type="http://schemas.openxmlformats.org/officeDocument/2006/relationships/image" Target="../media/image41.png"/><Relationship Id="rId44" Type="http://schemas.openxmlformats.org/officeDocument/2006/relationships/image" Target="../media/image42.png"/><Relationship Id="rId45" Type="http://schemas.openxmlformats.org/officeDocument/2006/relationships/image" Target="../media/image43.png"/><Relationship Id="rId46" Type="http://schemas.openxmlformats.org/officeDocument/2006/relationships/image" Target="../media/image44.png"/><Relationship Id="rId47" Type="http://schemas.openxmlformats.org/officeDocument/2006/relationships/image" Target="../media/image45.png"/><Relationship Id="rId48" Type="http://schemas.openxmlformats.org/officeDocument/2006/relationships/image" Target="../media/image46.png"/><Relationship Id="rId49" Type="http://schemas.openxmlformats.org/officeDocument/2006/relationships/image" Target="../media/image47.png"/><Relationship Id="rId50" Type="http://schemas.openxmlformats.org/officeDocument/2006/relationships/image" Target="../media/image48.png"/><Relationship Id="rId51" Type="http://schemas.openxmlformats.org/officeDocument/2006/relationships/image" Target="../media/image49.png"/><Relationship Id="rId52" Type="http://schemas.openxmlformats.org/officeDocument/2006/relationships/image" Target="../media/image50.png"/><Relationship Id="rId53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00737B-AF39-4F88-806A-F15CAAB4A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BE8744BA-9F2C-6DBD-95E5-79681BD793D0}"/>
              </a:ext>
            </a:extLst>
          </p:cNvPr>
          <p:cNvSpPr/>
          <p:nvPr/>
        </p:nvSpPr>
        <p:spPr>
          <a:xfrm>
            <a:off x="2320413" y="752168"/>
            <a:ext cx="7551174" cy="15338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DB9A353-A89E-EAD1-DFE0-923595E78ABB}"/>
              </a:ext>
            </a:extLst>
          </p:cNvPr>
          <p:cNvSpPr/>
          <p:nvPr/>
        </p:nvSpPr>
        <p:spPr>
          <a:xfrm>
            <a:off x="682609" y="3454400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61AC8A5-9C11-1ACD-CC08-27E75A8EC348}"/>
              </a:ext>
            </a:extLst>
          </p:cNvPr>
          <p:cNvSpPr/>
          <p:nvPr/>
        </p:nvSpPr>
        <p:spPr>
          <a:xfrm>
            <a:off x="682608" y="5139486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B92E032A-BA83-3B9B-18A6-F97D41B8A15C}"/>
              </a:ext>
            </a:extLst>
          </p:cNvPr>
          <p:cNvSpPr/>
          <p:nvPr/>
        </p:nvSpPr>
        <p:spPr>
          <a:xfrm>
            <a:off x="6794007" y="3454400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803AE0C2-1194-8A0B-0086-BD9010D66795}"/>
              </a:ext>
            </a:extLst>
          </p:cNvPr>
          <p:cNvSpPr/>
          <p:nvPr/>
        </p:nvSpPr>
        <p:spPr>
          <a:xfrm>
            <a:off x="6794006" y="5154766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53" name="подаоркРисунок 40">
            <a:extLst>
              <a:ext uri="{FF2B5EF4-FFF2-40B4-BE49-F238E27FC236}">
                <a16:creationId xmlns:a16="http://schemas.microsoft.com/office/drawing/2014/main" id="{4679FE6D-A5D0-16DD-4FB5-3BB73460A0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87BF90D-5C5F-B540-7FF9-67D44BD5B9FC}"/>
              </a:ext>
            </a:extLst>
          </p:cNvPr>
          <p:cNvGrpSpPr/>
          <p:nvPr/>
        </p:nvGrpSpPr>
        <p:grpSpPr>
          <a:xfrm>
            <a:off x="2245171" y="738611"/>
            <a:ext cx="7647842" cy="1583953"/>
            <a:chOff x="2245171" y="738611"/>
            <a:chExt cx="7647842" cy="1583953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E64D1E74-B444-1EA3-7007-28D5103B0FA8}"/>
                </a:ext>
              </a:extLst>
            </p:cNvPr>
            <p:cNvGrpSpPr/>
            <p:nvPr/>
          </p:nvGrpSpPr>
          <p:grpSpPr>
            <a:xfrm>
              <a:off x="2245171" y="738611"/>
              <a:ext cx="3902098" cy="1583953"/>
              <a:chOff x="2245171" y="738611"/>
              <a:chExt cx="3902098" cy="1583953"/>
            </a:xfrm>
          </p:grpSpPr>
          <p:pic>
            <p:nvPicPr>
              <p:cNvPr id="10" name="Рисунок 9" descr="Изображение выглядит как зарисовка, рисунок, Человеческое лицо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E92BC584-7045-F0F2-778E-06430AEC4B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3316" y="738611"/>
                <a:ext cx="1583953" cy="1583953"/>
              </a:xfrm>
              <a:prstGeom prst="rect">
                <a:avLst/>
              </a:prstGeom>
            </p:spPr>
          </p:pic>
          <p:pic>
            <p:nvPicPr>
              <p:cNvPr id="12" name="Рисунок 11" descr="Изображение выглядит как фрукт, еда, Натуральные продукты, виноград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00B01E25-1BF9-EF7C-F76A-2900F9F7D3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76884" y="928534"/>
                <a:ext cx="1181100" cy="1181100"/>
              </a:xfrm>
              <a:prstGeom prst="rect">
                <a:avLst/>
              </a:prstGeom>
            </p:spPr>
          </p:pic>
          <p:pic>
            <p:nvPicPr>
              <p:cNvPr id="14" name="Рисунок 13" descr="Изображение выглядит как рисунок, зарисовка, иллюстрация, графическая вставк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B94F47CD-0D81-0AF1-580A-F9AEB2670B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5171" y="803581"/>
                <a:ext cx="1431006" cy="1431006"/>
              </a:xfrm>
              <a:prstGeom prst="rect">
                <a:avLst/>
              </a:prstGeom>
            </p:spPr>
          </p:pic>
        </p:grpSp>
        <p:pic>
          <p:nvPicPr>
            <p:cNvPr id="4" name="Рисунок 3" descr="Изображение выглядит как ваз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86DBF9-38D5-57B9-A45E-C7E4B9705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836" y="772733"/>
              <a:ext cx="1467255" cy="1467255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строительство, мультфильм, замок, Мир Уолта Дисн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F8E2A8-A78C-2A98-782B-E1B27AD0C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3353" y="777129"/>
              <a:ext cx="1389434" cy="1389434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графическая вставка, зарисовка, млекопитающее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9B5E212-C35B-A0E4-6B59-ABC64DC0A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3579" y="813693"/>
              <a:ext cx="1389434" cy="1389434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F5470045-B617-F911-A7CA-FAAF588BA62C}"/>
              </a:ext>
            </a:extLst>
          </p:cNvPr>
          <p:cNvGrpSpPr/>
          <p:nvPr/>
        </p:nvGrpSpPr>
        <p:grpSpPr>
          <a:xfrm>
            <a:off x="654968" y="3468935"/>
            <a:ext cx="4646574" cy="960974"/>
            <a:chOff x="654968" y="3468935"/>
            <a:chExt cx="4646574" cy="960974"/>
          </a:xfrm>
        </p:grpSpPr>
        <p:pic>
          <p:nvPicPr>
            <p:cNvPr id="11" name="Рисунок 10" descr="Изображение выглядит как зарисовка, рисунок, Человеческое лиц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18859F-A4AB-1831-0446-72FFF8648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84437" flipH="1">
              <a:off x="4340568" y="3468935"/>
              <a:ext cx="960974" cy="960974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фрукт, еда, Натуральные продукты, виногр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FB5C4ED-6B15-94B7-EDED-78A4FCB34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09352" y="3643886"/>
              <a:ext cx="716567" cy="716566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23" name="Рисунок 22" descr="Изображение выглядит как рисунок, зарисовка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A8EDAD-38A9-1B7A-3DE6-E25D04475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4968" y="3554822"/>
              <a:ext cx="868182" cy="868182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6" name="Рисунок 5" descr="Изображение выглядит как ваз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90D689-84AA-64DE-E8CE-3FAFF2F1B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340002" y="3532830"/>
              <a:ext cx="890174" cy="890174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строительство, мультфильм, замок, Мир Уолта Дисн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1547C1-BC20-DBEC-9E47-71E68D77D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08940" y="3546051"/>
              <a:ext cx="842961" cy="84296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8" name="Рисунок 7" descr="Изображение выглядит как графическая вставка, зарисовка, млекопитающее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62F9DC3-1040-D878-D8FD-99D14DAC6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65716" y="3567432"/>
              <a:ext cx="842961" cy="842961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A23BD21A-1A3D-A3BA-F822-A6549132F2EC}"/>
              </a:ext>
            </a:extLst>
          </p:cNvPr>
          <p:cNvGrpSpPr/>
          <p:nvPr/>
        </p:nvGrpSpPr>
        <p:grpSpPr>
          <a:xfrm>
            <a:off x="640727" y="5208236"/>
            <a:ext cx="4639894" cy="960974"/>
            <a:chOff x="654968" y="3515405"/>
            <a:chExt cx="4639894" cy="960974"/>
          </a:xfrm>
        </p:grpSpPr>
        <p:pic>
          <p:nvPicPr>
            <p:cNvPr id="35" name="Рисунок 34" descr="Изображение выглядит как зарисовка, рисунок, Человеческое лиц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9465228-254E-E57A-7553-E5232C831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61371" y="3515405"/>
              <a:ext cx="960974" cy="960974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6" name="Рисунок 35" descr="Изображение выглядит как фрукт, еда, Натуральные продукты, виногр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1BBC61-6E7F-A3D5-D5C0-25966C665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800464" flipH="1">
              <a:off x="1402240" y="3630630"/>
              <a:ext cx="716567" cy="716566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37" name="Рисунок 36" descr="Изображение выглядит как рисунок, зарисовка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270ABC8-91AF-DB8D-5CB9-B5EE7B941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4968" y="3554822"/>
              <a:ext cx="868182" cy="868182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ваз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E08AB8-CAB2-DEAE-0149-1448FFEB0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97104" y="3536107"/>
              <a:ext cx="890174" cy="890174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строительство, мультфильм, замок, Мир Уолта Дисн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12BCF3-F507-73C9-0357-34B7EEAD7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592678" flipH="1">
              <a:off x="3656997" y="3538774"/>
              <a:ext cx="842961" cy="842961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графическая вставка, зарисовка, млекопитающее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242EA82-BC82-3809-5645-C36B9B062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51901" y="3560957"/>
              <a:ext cx="842961" cy="842961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42AC1D06-02A4-9B20-EA5E-2BFD7E1340FA}"/>
              </a:ext>
            </a:extLst>
          </p:cNvPr>
          <p:cNvGrpSpPr/>
          <p:nvPr/>
        </p:nvGrpSpPr>
        <p:grpSpPr>
          <a:xfrm>
            <a:off x="6906089" y="3513553"/>
            <a:ext cx="4583841" cy="962826"/>
            <a:chOff x="784299" y="3513553"/>
            <a:chExt cx="4583841" cy="962826"/>
          </a:xfrm>
        </p:grpSpPr>
        <p:pic>
          <p:nvPicPr>
            <p:cNvPr id="42" name="Рисунок 41" descr="Изображение выглядит как зарисовка, рисунок, Человеческое лиц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7C10FB-044B-1609-1CD2-5EB7F09C9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061371" y="3515405"/>
              <a:ext cx="960974" cy="960974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фрукт, еда, Натуральные продукты, виногр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A6173A-FF81-12AC-5CFA-DA90EEBC0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50187" y="3643886"/>
              <a:ext cx="716567" cy="716566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рисунок, зарисовка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FE2ABE-34AC-889E-CC49-D71C3176C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99958" y="3513553"/>
              <a:ext cx="868182" cy="868182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5" name="Рисунок 44" descr="Изображение выглядит как ваз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D674C5E-3918-7287-3D5F-0F544A371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41685" flipH="1">
              <a:off x="3747940" y="3543475"/>
              <a:ext cx="890174" cy="890174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строительство, мультфильм, замок, Мир Уолта Дисн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5C1D17-1AFF-8A91-A5DB-7B1ACBDDC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9258" y="3514936"/>
              <a:ext cx="842961" cy="842961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графическая вставка, зарисовка, млекопитающее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2E90D2-2D22-FE85-17BB-6B53B59AA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4299" y="3588929"/>
              <a:ext cx="842961" cy="842961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1E63F28D-16EE-9CC9-FC38-B53A94E4C4BC}"/>
              </a:ext>
            </a:extLst>
          </p:cNvPr>
          <p:cNvGrpSpPr/>
          <p:nvPr/>
        </p:nvGrpSpPr>
        <p:grpSpPr>
          <a:xfrm>
            <a:off x="6776758" y="5222276"/>
            <a:ext cx="4705112" cy="960974"/>
            <a:chOff x="654968" y="3529445"/>
            <a:chExt cx="4705112" cy="960974"/>
          </a:xfrm>
        </p:grpSpPr>
        <p:pic>
          <p:nvPicPr>
            <p:cNvPr id="49" name="Рисунок 48" descr="Изображение выглядит как зарисовка, рисунок, Человеческое лиц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653F41-0209-1FB5-5D16-CB16C6373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712540" y="3529445"/>
              <a:ext cx="960974" cy="960974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фрукт, еда, Натуральные продукты, виногр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7ACBCD-C578-EF78-B6BB-102EBDFA4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02240" y="3630630"/>
              <a:ext cx="716567" cy="716566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рисунок, зарисовка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E399F67-843E-3E91-1478-7745E4E81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654968" y="3554822"/>
              <a:ext cx="868182" cy="868182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ваз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72C3A6-B5BD-985B-4A15-BAF35363F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69906" y="3563307"/>
              <a:ext cx="890174" cy="890174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53" name="Рисунок 52" descr="Изображение выглядит как строительство, мультфильм, замок, Мир Уолта Дисн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FD0B35F-61C3-2CAE-CB00-49778C57C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4019" y="3566463"/>
              <a:ext cx="842961" cy="842961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54" name="Рисунок 53" descr="Изображение выглядит как графическая вставка, зарисовка, млекопитающее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177B4C7-752E-51A5-75A6-9880F77E0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75392" y="3584187"/>
              <a:ext cx="842961" cy="842961"/>
            </a:xfrm>
            <a:prstGeom prst="rect">
              <a:avLst/>
            </a:prstGeom>
          </p:spPr>
        </p:pic>
      </p:grp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A0D86263-0A29-1E5A-F5AE-0114F5AF83C1}"/>
              </a:ext>
            </a:extLst>
          </p:cNvPr>
          <p:cNvSpPr/>
          <p:nvPr/>
        </p:nvSpPr>
        <p:spPr>
          <a:xfrm>
            <a:off x="682608" y="5139486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55791B53-184B-4590-7FA8-FD1B778DE15C}"/>
              </a:ext>
            </a:extLst>
          </p:cNvPr>
          <p:cNvSpPr/>
          <p:nvPr/>
        </p:nvSpPr>
        <p:spPr>
          <a:xfrm>
            <a:off x="6806255" y="3445951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A62C6FA0-0CBE-41B3-9AB9-4F023451927D}"/>
              </a:ext>
            </a:extLst>
          </p:cNvPr>
          <p:cNvSpPr/>
          <p:nvPr/>
        </p:nvSpPr>
        <p:spPr>
          <a:xfrm>
            <a:off x="6794005" y="5153973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9145D81E-BC5B-8FAF-1A93-70B8FE2F2E3A}"/>
              </a:ext>
            </a:extLst>
          </p:cNvPr>
          <p:cNvSpPr/>
          <p:nvPr/>
        </p:nvSpPr>
        <p:spPr>
          <a:xfrm>
            <a:off x="682606" y="3448058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188A9A6F-4070-09DB-9DA1-1B878B08C422}"/>
              </a:ext>
            </a:extLst>
          </p:cNvPr>
          <p:cNvGrpSpPr/>
          <p:nvPr/>
        </p:nvGrpSpPr>
        <p:grpSpPr>
          <a:xfrm>
            <a:off x="2204381" y="636246"/>
            <a:ext cx="7783238" cy="1753382"/>
            <a:chOff x="2268237" y="607009"/>
            <a:chExt cx="7783238" cy="1753382"/>
          </a:xfrm>
        </p:grpSpPr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A58AE788-09CB-D90B-C431-2C440C91EA92}"/>
                </a:ext>
              </a:extLst>
            </p:cNvPr>
            <p:cNvGrpSpPr/>
            <p:nvPr/>
          </p:nvGrpSpPr>
          <p:grpSpPr>
            <a:xfrm>
              <a:off x="5970329" y="607009"/>
              <a:ext cx="4081146" cy="1727601"/>
              <a:chOff x="5970329" y="607009"/>
              <a:chExt cx="4081146" cy="1727601"/>
            </a:xfrm>
          </p:grpSpPr>
          <p:pic>
            <p:nvPicPr>
              <p:cNvPr id="31" name="Рисунок 30" descr="Изображение выглядит как зарисовка, обувь, одежда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C29CD9E3-90C7-F275-859A-6BC1B2B0F7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5075" y="658210"/>
                <a:ext cx="1676400" cy="1676400"/>
              </a:xfrm>
              <a:prstGeom prst="rect">
                <a:avLst/>
              </a:prstGeom>
            </p:spPr>
          </p:pic>
          <p:pic>
            <p:nvPicPr>
              <p:cNvPr id="32" name="Рисунок 31" descr="Изображение выглядит как инжир, фрукт, ед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9D663BD-4452-8DF5-FB85-B168DC1BFE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50283" y="607009"/>
                <a:ext cx="1676399" cy="1676399"/>
              </a:xfrm>
              <a:prstGeom prst="rect">
                <a:avLst/>
              </a:prstGeom>
            </p:spPr>
          </p:pic>
          <p:pic>
            <p:nvPicPr>
              <p:cNvPr id="55" name="Рисунок 54" descr="Изображение выглядит как апельсин, хэллоуин, тыкв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80FEE7E9-43DC-913E-EF84-6C27D830F1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70329" y="738611"/>
                <a:ext cx="1428843" cy="1428843"/>
              </a:xfrm>
              <a:prstGeom prst="rect">
                <a:avLst/>
              </a:prstGeom>
            </p:spPr>
          </p:pic>
        </p:grp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74757478-5085-ED97-E967-A2103EC9F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0510" y="775332"/>
              <a:ext cx="1533832" cy="1533832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кролик, Кролики и зайцы, мультфильм, домашний крол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DA7285-B063-77D1-FC18-AE16D185E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2967" y="801736"/>
              <a:ext cx="1458654" cy="1458654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мультфильм, змея, зеле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647EB6-E031-AF14-A424-0F9E05F3B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8237" y="658210"/>
              <a:ext cx="1702181" cy="1702181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623DD125-6BF4-A74F-813E-3EADE32FC239}"/>
              </a:ext>
            </a:extLst>
          </p:cNvPr>
          <p:cNvGrpSpPr/>
          <p:nvPr/>
        </p:nvGrpSpPr>
        <p:grpSpPr>
          <a:xfrm>
            <a:off x="577511" y="3429000"/>
            <a:ext cx="4869273" cy="1140849"/>
            <a:chOff x="577511" y="3429000"/>
            <a:chExt cx="4869273" cy="1140849"/>
          </a:xfrm>
        </p:grpSpPr>
        <p:pic>
          <p:nvPicPr>
            <p:cNvPr id="57" name="Рисунок 56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3CCA0C-47D7-421D-0648-364DDF4FD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36364" y="3508948"/>
              <a:ext cx="1060901" cy="1060901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58" name="Рисунок 57" descr="Изображение выглядит как инжир, фрук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422985-8F8D-F0D2-09BC-11A505DC1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667087" y="3429000"/>
              <a:ext cx="1060900" cy="1060900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апельсин, хэллоуин, тык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EE2E4A-C59D-6796-528D-65348E6A2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8898" flipH="1">
              <a:off x="4542548" y="3519868"/>
              <a:ext cx="904236" cy="904236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6B00D41C-5E22-D65C-93E8-016D83F3C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0005" y="3535522"/>
              <a:ext cx="970677" cy="970677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кролик, Кролики и зайцы, мультфильм, домашний крол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FF6976-7F01-C2A9-2D3F-E7010D277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87930" y="3552232"/>
              <a:ext cx="923101" cy="923101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62" name="Рисунок 61" descr="Изображение выглядит как мультфильм, змея, зеле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C6E76A-FA3B-95CF-F5BA-0B9162255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7511" y="3461402"/>
              <a:ext cx="1077216" cy="1077216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BE098C68-2AFE-E364-894D-174872B12731}"/>
              </a:ext>
            </a:extLst>
          </p:cNvPr>
          <p:cNvGrpSpPr/>
          <p:nvPr/>
        </p:nvGrpSpPr>
        <p:grpSpPr>
          <a:xfrm>
            <a:off x="577511" y="5122363"/>
            <a:ext cx="4925580" cy="1092663"/>
            <a:chOff x="577511" y="3445955"/>
            <a:chExt cx="4925580" cy="1092663"/>
          </a:xfrm>
        </p:grpSpPr>
        <p:pic>
          <p:nvPicPr>
            <p:cNvPr id="64" name="Рисунок 63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671E02-B1F4-0FCB-2BE3-086FB1611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42190" y="3461402"/>
              <a:ext cx="1060901" cy="1060901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инжир, фрук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465AD4-F683-CCDA-8AEF-8BBCB0DF1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78079" y="3445955"/>
              <a:ext cx="1060900" cy="1060900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66" name="Рисунок 65" descr="Изображение выглядит как апельсин, хэллоуин, тык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02C63B5-6B14-279E-4639-8F5A962AD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10236" y="3507332"/>
              <a:ext cx="904236" cy="904236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9856829F-5E86-F230-E58D-99A9B31A6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837860" y="3538915"/>
              <a:ext cx="970677" cy="970677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кролик, Кролики и зайцы, мультфильм, домашний крол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0BBBA60-86A1-9890-54F4-3786E26B7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307934" flipH="1">
              <a:off x="2187930" y="3552232"/>
              <a:ext cx="923101" cy="923101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мультфильм, змея, зеле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ADA72B-DEB8-E614-153C-DA941F694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7511" y="3461402"/>
              <a:ext cx="1077216" cy="1077216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E3DEBE55-A104-05EE-D74B-428C41E6456A}"/>
              </a:ext>
            </a:extLst>
          </p:cNvPr>
          <p:cNvGrpSpPr/>
          <p:nvPr/>
        </p:nvGrpSpPr>
        <p:grpSpPr>
          <a:xfrm>
            <a:off x="6756004" y="3428106"/>
            <a:ext cx="4830790" cy="1119633"/>
            <a:chOff x="672301" y="3432432"/>
            <a:chExt cx="4830790" cy="1119633"/>
          </a:xfrm>
        </p:grpSpPr>
        <p:pic>
          <p:nvPicPr>
            <p:cNvPr id="71" name="Рисунок 70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567505-1C0E-1527-9AB2-10C578B91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2190" y="3461402"/>
              <a:ext cx="1060901" cy="1060901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инжир, фрук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53F24DC-2AAB-E492-E137-5C8BA549F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69723" y="3432432"/>
              <a:ext cx="1060900" cy="10609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апельсин, хэллоуин, тык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2F182AA-5A0E-201A-77B6-C51D1C13D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649758" flipH="1">
              <a:off x="3809816" y="3523107"/>
              <a:ext cx="904236" cy="904236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1C261D2C-9EF9-3C23-2BAE-20DD85758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75065" flipH="1">
              <a:off x="1370005" y="3535522"/>
              <a:ext cx="970677" cy="970677"/>
            </a:xfrm>
            <a:prstGeom prst="rect">
              <a:avLst/>
            </a:prstGeom>
          </p:spPr>
        </p:pic>
        <p:pic>
          <p:nvPicPr>
            <p:cNvPr id="79" name="Рисунок 78" descr="Изображение выглядит как кролик, Кролики и зайцы, мультфильм, домашний крол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C23748-34DC-4805-BE11-5A8BC1849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2301" y="3523107"/>
              <a:ext cx="923101" cy="923101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80" name="Рисунок 79" descr="Изображение выглядит как мультфильм, змея, зеле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301CBAB-E7D4-1EDF-D423-A8AB6E663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50926" y="3474849"/>
              <a:ext cx="1077216" cy="1077216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A82AAE57-8AD5-F6B1-5F2B-56D1683EBD82}"/>
              </a:ext>
            </a:extLst>
          </p:cNvPr>
          <p:cNvGrpSpPr/>
          <p:nvPr/>
        </p:nvGrpSpPr>
        <p:grpSpPr>
          <a:xfrm>
            <a:off x="6688909" y="5137810"/>
            <a:ext cx="4925580" cy="1109618"/>
            <a:chOff x="577511" y="3429000"/>
            <a:chExt cx="4925580" cy="1109618"/>
          </a:xfrm>
        </p:grpSpPr>
        <p:pic>
          <p:nvPicPr>
            <p:cNvPr id="82" name="Рисунок 81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DD189F8-65FC-EA9D-000F-14853B755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42190" y="3461402"/>
              <a:ext cx="1060901" cy="1060901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83" name="Рисунок 82" descr="Изображение выглядит как инжир, фрук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E3BEE6-F756-15B6-EB79-2B168BDAD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67087" y="3429000"/>
              <a:ext cx="1060900" cy="1060900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84" name="Рисунок 83" descr="Изображение выглядит как апельсин, хэллоуин, тык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3129E5-67BB-0918-ED82-122462F70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0360" y="3512284"/>
              <a:ext cx="904236" cy="904236"/>
            </a:xfrm>
            <a:prstGeom prst="rect">
              <a:avLst/>
            </a:prstGeom>
          </p:spPr>
        </p:pic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0AC92B95-CC81-56CF-E7B5-7193EF688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16866" y="3545975"/>
              <a:ext cx="970677" cy="970677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86" name="Рисунок 85" descr="Изображение выглядит как кролик, Кролики и зайцы, мультфильм, домашний крол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DE1280-8EA0-1988-0DC5-88F64ABAB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684" y="3495263"/>
              <a:ext cx="923101" cy="923101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мультфильм, змея, зеле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10E5CC-09E3-242C-C18F-287F80E8E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577511" y="3461402"/>
              <a:ext cx="1077216" cy="1077216"/>
            </a:xfrm>
            <a:prstGeom prst="rect">
              <a:avLst/>
            </a:prstGeom>
          </p:spPr>
        </p:pic>
      </p:grp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EB90A891-B8EE-CBD4-84CC-46CC12BD7E23}"/>
              </a:ext>
            </a:extLst>
          </p:cNvPr>
          <p:cNvSpPr/>
          <p:nvPr/>
        </p:nvSpPr>
        <p:spPr>
          <a:xfrm>
            <a:off x="6799849" y="5155050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454129C5-1AE9-A47E-FCA7-EC8065BE743A}"/>
              </a:ext>
            </a:extLst>
          </p:cNvPr>
          <p:cNvSpPr/>
          <p:nvPr/>
        </p:nvSpPr>
        <p:spPr>
          <a:xfrm>
            <a:off x="6801492" y="345148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51F9D571-D6B9-DB80-956A-4EF3A0789FDC}"/>
              </a:ext>
            </a:extLst>
          </p:cNvPr>
          <p:cNvSpPr/>
          <p:nvPr/>
        </p:nvSpPr>
        <p:spPr>
          <a:xfrm>
            <a:off x="678459" y="514330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2135846B-DC1E-A36C-EE44-34C8A0252D42}"/>
              </a:ext>
            </a:extLst>
          </p:cNvPr>
          <p:cNvSpPr/>
          <p:nvPr/>
        </p:nvSpPr>
        <p:spPr>
          <a:xfrm>
            <a:off x="685702" y="3446723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F8B9CAFD-180F-7D56-34E6-1BFDAA28C996}"/>
              </a:ext>
            </a:extLst>
          </p:cNvPr>
          <p:cNvGrpSpPr/>
          <p:nvPr/>
        </p:nvGrpSpPr>
        <p:grpSpPr>
          <a:xfrm>
            <a:off x="2320413" y="772108"/>
            <a:ext cx="7565083" cy="1511013"/>
            <a:chOff x="2330989" y="746412"/>
            <a:chExt cx="7565083" cy="1511013"/>
          </a:xfrm>
        </p:grpSpPr>
        <p:grpSp>
          <p:nvGrpSpPr>
            <p:cNvPr id="93" name="Группа 92">
              <a:extLst>
                <a:ext uri="{FF2B5EF4-FFF2-40B4-BE49-F238E27FC236}">
                  <a16:creationId xmlns:a16="http://schemas.microsoft.com/office/drawing/2014/main" id="{7C82F4D7-B813-A16B-EE56-F196BA3CF69A}"/>
                </a:ext>
              </a:extLst>
            </p:cNvPr>
            <p:cNvGrpSpPr/>
            <p:nvPr/>
          </p:nvGrpSpPr>
          <p:grpSpPr>
            <a:xfrm>
              <a:off x="5951118" y="746412"/>
              <a:ext cx="3944954" cy="1511013"/>
              <a:chOff x="5951118" y="746412"/>
              <a:chExt cx="3944954" cy="1511013"/>
            </a:xfrm>
          </p:grpSpPr>
          <p:pic>
            <p:nvPicPr>
              <p:cNvPr id="97" name="Рисунок 96" descr="Изображение выглядит как рисунок, зарисовка, пожарный, одежд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E536CC54-65D7-01EE-83C4-802C00E021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51118" y="746412"/>
                <a:ext cx="1373136" cy="1448230"/>
              </a:xfrm>
              <a:prstGeom prst="rect">
                <a:avLst/>
              </a:prstGeom>
            </p:spPr>
          </p:pic>
          <p:pic>
            <p:nvPicPr>
              <p:cNvPr id="98" name="Рисунок 97" descr="Изображение выглядит как картина, рисунок, Детское искусство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80931EC-AE31-8038-C2F8-DD91AB14AC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8182" y="872821"/>
                <a:ext cx="1309202" cy="1309202"/>
              </a:xfrm>
              <a:prstGeom prst="rect">
                <a:avLst/>
              </a:prstGeom>
            </p:spPr>
          </p:pic>
          <p:pic>
            <p:nvPicPr>
              <p:cNvPr id="99" name="Рисунок 98" descr="Изображение выглядит как одежда, Одежда повышенной видимости, желтый, жилет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9A3B7E4-008A-C5E0-18CE-F31C1BD3AB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6066" y="797419"/>
                <a:ext cx="1460006" cy="1460006"/>
              </a:xfrm>
              <a:prstGeom prst="rect">
                <a:avLst/>
              </a:prstGeom>
            </p:spPr>
          </p:pic>
        </p:grpSp>
        <p:pic>
          <p:nvPicPr>
            <p:cNvPr id="94" name="Рисунок 93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0932EA-0127-365E-885A-6D9DE6DA9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989" y="773258"/>
              <a:ext cx="1421517" cy="1421517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птица, фазановый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B87E53-ED4F-AC21-7912-9571B0F39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7769" y="865155"/>
              <a:ext cx="1329487" cy="1329487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9BB3696-AA7A-34B7-10B8-B7336EAAF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2506" y="910107"/>
              <a:ext cx="1260707" cy="1260707"/>
            </a:xfrm>
            <a:prstGeom prst="rect">
              <a:avLst/>
            </a:prstGeom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17030520-AEC1-51A8-8EE7-BD131ABD913A}"/>
              </a:ext>
            </a:extLst>
          </p:cNvPr>
          <p:cNvGrpSpPr/>
          <p:nvPr/>
        </p:nvGrpSpPr>
        <p:grpSpPr>
          <a:xfrm>
            <a:off x="638760" y="3467522"/>
            <a:ext cx="4712171" cy="983804"/>
            <a:chOff x="671980" y="3466128"/>
            <a:chExt cx="4712171" cy="983804"/>
          </a:xfrm>
        </p:grpSpPr>
        <p:pic>
          <p:nvPicPr>
            <p:cNvPr id="101" name="Рисунок 100" descr="Изображение выглядит как рисунок, зарисовка, пожарный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3A2BB4C-25EA-05B5-57F5-15D3E43FA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61179" y="3466128"/>
              <a:ext cx="888476" cy="937065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картина, рисунок, Детское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7E1637-A960-A454-91F6-E16FFF5BB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79441" y="3586856"/>
              <a:ext cx="847108" cy="847108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103" name="Рисунок 102" descr="Изображение выглядит как одежда, Одежда повышенной видимости, желтый, жил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D58794-98A0-0D95-3418-44689A7B7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44544" y="3505248"/>
              <a:ext cx="944684" cy="94468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04" name="Рисунок 103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3B4BE4-8433-408D-FECC-C2ED3B5B1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671980" y="3505248"/>
              <a:ext cx="919780" cy="919780"/>
            </a:xfrm>
            <a:prstGeom prst="rect">
              <a:avLst/>
            </a:prstGeom>
          </p:spPr>
        </p:pic>
        <p:pic>
          <p:nvPicPr>
            <p:cNvPr id="105" name="Рисунок 104" descr="Изображение выглядит как птица, фазановый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7252F-0A70-1FA1-F3E2-AF82A2641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7423" y="3572960"/>
              <a:ext cx="860233" cy="860233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79E57D-203F-E52B-23FE-B4E70CE1C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4568421" y="3585323"/>
              <a:ext cx="815729" cy="815730"/>
            </a:xfrm>
            <a:prstGeom prst="rect">
              <a:avLst/>
            </a:prstGeom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059B587E-1779-8E1F-9C0A-CF3686247E85}"/>
              </a:ext>
            </a:extLst>
          </p:cNvPr>
          <p:cNvGrpSpPr/>
          <p:nvPr/>
        </p:nvGrpSpPr>
        <p:grpSpPr>
          <a:xfrm>
            <a:off x="672734" y="5196995"/>
            <a:ext cx="4751628" cy="957151"/>
            <a:chOff x="671819" y="3496592"/>
            <a:chExt cx="4751628" cy="957151"/>
          </a:xfrm>
        </p:grpSpPr>
        <p:pic>
          <p:nvPicPr>
            <p:cNvPr id="108" name="Рисунок 107" descr="Изображение выглядит как рисунок, зарисовка, пожарный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D38595-0023-33CE-8959-152EE2C5A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251968" y="3502629"/>
              <a:ext cx="888476" cy="937065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картина, рисунок, Детское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711B1A-967C-1E37-5F08-EC1719ABA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85240" y="3575101"/>
              <a:ext cx="847108" cy="847108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pic>
          <p:nvPicPr>
            <p:cNvPr id="110" name="Рисунок 109" descr="Изображение выглядит как одежда, Одежда повышенной видимости, желтый, жил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D102DD-22C9-95E2-7A0F-A1056D6B2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1819" y="3496592"/>
              <a:ext cx="944684" cy="944684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pic>
          <p:nvPicPr>
            <p:cNvPr id="111" name="Рисунок 110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9D6A0C-9730-C4CA-E9F0-7208AE26E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03667" y="3533963"/>
              <a:ext cx="919780" cy="919780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птица, фазановый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188E679-C621-9E6A-FCAE-CB0C7F80F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87822" y="3577919"/>
              <a:ext cx="860233" cy="860233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113" name="Рисунок 112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9A7945-DEE4-7FAB-EED3-B7455226E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99920" y="3602045"/>
              <a:ext cx="815729" cy="815730"/>
            </a:xfrm>
            <a:prstGeom prst="rect">
              <a:avLst/>
            </a:prstGeom>
          </p:spPr>
        </p:pic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DA2E6E43-A9A6-B576-AB82-D18CF3C98C47}"/>
              </a:ext>
            </a:extLst>
          </p:cNvPr>
          <p:cNvGrpSpPr/>
          <p:nvPr/>
        </p:nvGrpSpPr>
        <p:grpSpPr>
          <a:xfrm>
            <a:off x="6750158" y="3523144"/>
            <a:ext cx="4813937" cy="988587"/>
            <a:chOff x="671980" y="3505248"/>
            <a:chExt cx="4813937" cy="988587"/>
          </a:xfrm>
        </p:grpSpPr>
        <p:pic>
          <p:nvPicPr>
            <p:cNvPr id="115" name="Рисунок 114" descr="Изображение выглядит как рисунок, зарисовка, пожарный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DCB69DC-1E0A-4CE9-04D7-93242140B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60750" y="3505248"/>
              <a:ext cx="888476" cy="937065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116" name="Рисунок 115" descr="Изображение выглядит как картина, рисунок, Детское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A99782-91EC-1E72-6507-5EDECEB4A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56559" y="3577920"/>
              <a:ext cx="847108" cy="847108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одежда, Одежда повышенной видимости, желтый, жил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04A1A2-C13A-30E6-9745-236E9CEB9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41233" y="3549151"/>
              <a:ext cx="944684" cy="94468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18" name="Рисунок 117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266AEF2-60F9-D51F-B5B4-9F0772D00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1980" y="3505248"/>
              <a:ext cx="919780" cy="919780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119" name="Рисунок 118" descr="Изображение выглядит как птица, фазановый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275C4C-2DE0-72D2-FA79-F1C09CD52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7423" y="3572960"/>
              <a:ext cx="860233" cy="860233"/>
            </a:xfrm>
            <a:prstGeom prst="rect">
              <a:avLst/>
            </a:prstGeom>
          </p:spPr>
        </p:pic>
        <p:pic>
          <p:nvPicPr>
            <p:cNvPr id="120" name="Рисунок 119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6BA3FB-27D1-A991-4484-6FE6EC7F4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499920" y="3602045"/>
              <a:ext cx="815729" cy="815730"/>
            </a:xfrm>
            <a:prstGeom prst="rect">
              <a:avLst/>
            </a:prstGeom>
          </p:spPr>
        </p:pic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A84CAF2F-C9B1-4E80-C2E5-10EC996FB489}"/>
              </a:ext>
            </a:extLst>
          </p:cNvPr>
          <p:cNvGrpSpPr/>
          <p:nvPr/>
        </p:nvGrpSpPr>
        <p:grpSpPr>
          <a:xfrm>
            <a:off x="6793953" y="5217081"/>
            <a:ext cx="4577087" cy="989173"/>
            <a:chOff x="701405" y="3536990"/>
            <a:chExt cx="4577087" cy="989173"/>
          </a:xfrm>
        </p:grpSpPr>
        <p:pic>
          <p:nvPicPr>
            <p:cNvPr id="122" name="Рисунок 121" descr="Изображение выглядит как рисунок, зарисовка, пожарный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AA0975-DCEC-9CC4-6FB7-F0E68DEA4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13679" y="3536990"/>
              <a:ext cx="888476" cy="937065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картина, рисунок, Детское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3A866F-505F-0E59-6369-02C0DEAD1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28811" flipH="1">
              <a:off x="4431384" y="3579724"/>
              <a:ext cx="847108" cy="847108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одежда, Одежда повышенной видимости, желтый, жил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DA4E5D9-E1BA-FAFB-CD03-94A05E49C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11092" y="3581479"/>
              <a:ext cx="944684" cy="94468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25" name="Рисунок 124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DE4F812-0D2F-6D87-0276-646AE0AB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1405" y="3561895"/>
              <a:ext cx="919780" cy="919780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126" name="Рисунок 125" descr="Изображение выглядит как птица, фазановый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D157B0-8535-C8CA-546C-509FEEFDD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812832" y="3598232"/>
              <a:ext cx="860233" cy="860233"/>
            </a:xfrm>
            <a:prstGeom prst="rect">
              <a:avLst/>
            </a:prstGeom>
          </p:spPr>
        </p:pic>
        <p:pic>
          <p:nvPicPr>
            <p:cNvPr id="127" name="Рисунок 126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AB095A-0859-5874-3491-DD52D94A4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66987" y="3595413"/>
              <a:ext cx="815729" cy="815730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sp>
        <p:nvSpPr>
          <p:cNvPr id="88" name="Прямоугольник: скругленные углы 87">
            <a:extLst>
              <a:ext uri="{FF2B5EF4-FFF2-40B4-BE49-F238E27FC236}">
                <a16:creationId xmlns:a16="http://schemas.microsoft.com/office/drawing/2014/main" id="{DEEC018F-9195-4376-4527-900FE226CFAE}"/>
              </a:ext>
            </a:extLst>
          </p:cNvPr>
          <p:cNvSpPr/>
          <p:nvPr/>
        </p:nvSpPr>
        <p:spPr>
          <a:xfrm>
            <a:off x="6806255" y="3454400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9" name="Прямоугольник: скругленные углы 88">
            <a:extLst>
              <a:ext uri="{FF2B5EF4-FFF2-40B4-BE49-F238E27FC236}">
                <a16:creationId xmlns:a16="http://schemas.microsoft.com/office/drawing/2014/main" id="{F2ADB250-DF51-031E-5A28-43F4D572465A}"/>
              </a:ext>
            </a:extLst>
          </p:cNvPr>
          <p:cNvSpPr/>
          <p:nvPr/>
        </p:nvSpPr>
        <p:spPr>
          <a:xfrm>
            <a:off x="675735" y="514331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0" name="Прямоугольник: скругленные углы 89">
            <a:extLst>
              <a:ext uri="{FF2B5EF4-FFF2-40B4-BE49-F238E27FC236}">
                <a16:creationId xmlns:a16="http://schemas.microsoft.com/office/drawing/2014/main" id="{578781A1-2BA5-6136-EAAC-4E6BBD76805D}"/>
              </a:ext>
            </a:extLst>
          </p:cNvPr>
          <p:cNvSpPr/>
          <p:nvPr/>
        </p:nvSpPr>
        <p:spPr>
          <a:xfrm>
            <a:off x="6801492" y="515782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1" name="Прямоугольник: скругленные углы 90">
            <a:extLst>
              <a:ext uri="{FF2B5EF4-FFF2-40B4-BE49-F238E27FC236}">
                <a16:creationId xmlns:a16="http://schemas.microsoft.com/office/drawing/2014/main" id="{B6361FFF-345F-022F-8046-8F3D7FAEE288}"/>
              </a:ext>
            </a:extLst>
          </p:cNvPr>
          <p:cNvSpPr/>
          <p:nvPr/>
        </p:nvSpPr>
        <p:spPr>
          <a:xfrm>
            <a:off x="682605" y="345441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24" name="Группа 323">
            <a:extLst>
              <a:ext uri="{FF2B5EF4-FFF2-40B4-BE49-F238E27FC236}">
                <a16:creationId xmlns:a16="http://schemas.microsoft.com/office/drawing/2014/main" id="{111B4F35-F082-31C0-FA09-19C702634AF2}"/>
              </a:ext>
            </a:extLst>
          </p:cNvPr>
          <p:cNvGrpSpPr/>
          <p:nvPr/>
        </p:nvGrpSpPr>
        <p:grpSpPr>
          <a:xfrm>
            <a:off x="2432024" y="752168"/>
            <a:ext cx="7551174" cy="1524023"/>
            <a:chOff x="2432024" y="752168"/>
            <a:chExt cx="7551174" cy="1524023"/>
          </a:xfrm>
        </p:grpSpPr>
        <p:grpSp>
          <p:nvGrpSpPr>
            <p:cNvPr id="325" name="Группа 324">
              <a:extLst>
                <a:ext uri="{FF2B5EF4-FFF2-40B4-BE49-F238E27FC236}">
                  <a16:creationId xmlns:a16="http://schemas.microsoft.com/office/drawing/2014/main" id="{0F1960D5-0A8B-4D41-F375-8A348D134104}"/>
                </a:ext>
              </a:extLst>
            </p:cNvPr>
            <p:cNvGrpSpPr/>
            <p:nvPr/>
          </p:nvGrpSpPr>
          <p:grpSpPr>
            <a:xfrm>
              <a:off x="2432024" y="752168"/>
              <a:ext cx="3780419" cy="1505257"/>
              <a:chOff x="2432024" y="752168"/>
              <a:chExt cx="3780419" cy="1505257"/>
            </a:xfrm>
          </p:grpSpPr>
          <p:pic>
            <p:nvPicPr>
              <p:cNvPr id="329" name="Рисунок 328" descr="Изображение выглядит как строительство, мультфильм, окно, до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CE1E9753-4891-7124-CD57-F357FB083A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32024" y="797419"/>
                <a:ext cx="1460006" cy="1460006"/>
              </a:xfrm>
              <a:prstGeom prst="rect">
                <a:avLst/>
              </a:prstGeom>
            </p:spPr>
          </p:pic>
          <p:pic>
            <p:nvPicPr>
              <p:cNvPr id="330" name="Рисунок 329" descr="Изображение выглядит как инструмент, ножницы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9CDF7247-E4E3-B46A-7AA6-65FC9DABAD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3240" y="844593"/>
                <a:ext cx="1309203" cy="1309203"/>
              </a:xfrm>
              <a:prstGeom prst="rect">
                <a:avLst/>
              </a:prstGeom>
            </p:spPr>
          </p:pic>
          <p:pic>
            <p:nvPicPr>
              <p:cNvPr id="331" name="Рисунок 330" descr="Изображение выглядит как беспозвоночный, насекомое, жук, членистоногие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1D44950-BACD-02D0-85B4-D8DDB3418F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26333" y="752168"/>
                <a:ext cx="1481182" cy="1481182"/>
              </a:xfrm>
              <a:prstGeom prst="rect">
                <a:avLst/>
              </a:prstGeom>
            </p:spPr>
          </p:pic>
        </p:grpSp>
        <p:pic>
          <p:nvPicPr>
            <p:cNvPr id="326" name="Рисунок 325" descr="Изображение выглядит как зарисовка, круг, Наушники, Граф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947B919-F432-E757-E293-1F3E6688B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9051" y="816185"/>
              <a:ext cx="1460006" cy="1460006"/>
            </a:xfrm>
            <a:prstGeom prst="rect">
              <a:avLst/>
            </a:prstGeom>
          </p:spPr>
        </p:pic>
        <p:pic>
          <p:nvPicPr>
            <p:cNvPr id="327" name="Рисунок 326" descr="Изображение выглядит как Фигурка животного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E27F36-9C17-1037-3C98-D97C0A90B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9435" y="787894"/>
              <a:ext cx="1443763" cy="1443763"/>
            </a:xfrm>
            <a:prstGeom prst="rect">
              <a:avLst/>
            </a:prstGeom>
          </p:spPr>
        </p:pic>
        <p:pic>
          <p:nvPicPr>
            <p:cNvPr id="328" name="Рисунок 327" descr="Изображение выглядит как млекопитающее, Фигурка животного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4665B9E-1842-B3B6-EAD2-FEC2DFD4A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844593"/>
              <a:ext cx="1309202" cy="1309202"/>
            </a:xfrm>
            <a:prstGeom prst="rect">
              <a:avLst/>
            </a:prstGeom>
          </p:spPr>
        </p:pic>
      </p:grpSp>
      <p:grpSp>
        <p:nvGrpSpPr>
          <p:cNvPr id="332" name="Группа 331">
            <a:extLst>
              <a:ext uri="{FF2B5EF4-FFF2-40B4-BE49-F238E27FC236}">
                <a16:creationId xmlns:a16="http://schemas.microsoft.com/office/drawing/2014/main" id="{9418370D-04EA-F043-CC6D-2DE4C76F2B99}"/>
              </a:ext>
            </a:extLst>
          </p:cNvPr>
          <p:cNvGrpSpPr/>
          <p:nvPr/>
        </p:nvGrpSpPr>
        <p:grpSpPr>
          <a:xfrm>
            <a:off x="660650" y="3531027"/>
            <a:ext cx="4737344" cy="961201"/>
            <a:chOff x="660650" y="3531027"/>
            <a:chExt cx="4737344" cy="961201"/>
          </a:xfrm>
        </p:grpSpPr>
        <p:pic>
          <p:nvPicPr>
            <p:cNvPr id="333" name="Рисунок 332" descr="Изображение выглядит как строительство, мультфильм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1979459-8BD7-EE0F-9B11-25115FBC9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86282" y="3544250"/>
              <a:ext cx="911712" cy="911712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334" name="Рисунок 333" descr="Изображение выглядит как инструмент, ножниц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B8C75FB-3E10-7D2B-6E5F-DD56FE1A0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481120" flipH="1">
              <a:off x="2244825" y="3579087"/>
              <a:ext cx="817542" cy="817542"/>
            </a:xfrm>
            <a:prstGeom prst="rect">
              <a:avLst/>
            </a:prstGeom>
          </p:spPr>
        </p:pic>
        <p:pic>
          <p:nvPicPr>
            <p:cNvPr id="335" name="Рисунок 334" descr="Изображение выглядит как беспозвоночный, насекомое, жук, членистоног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A1D4713-4499-BE1A-931D-97BC6802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95126" y="3567293"/>
              <a:ext cx="924935" cy="92493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36" name="Рисунок 335" descr="Изображение выглядит как зарисовка, круг, Наушники, Граф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AE56C9-6C03-0BC3-7A55-B5BA66753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508466" flipH="1">
              <a:off x="3706141" y="3552259"/>
              <a:ext cx="911712" cy="911712"/>
            </a:xfrm>
            <a:prstGeom prst="rect">
              <a:avLst/>
            </a:prstGeom>
          </p:spPr>
        </p:pic>
        <p:pic>
          <p:nvPicPr>
            <p:cNvPr id="337" name="Рисунок 336" descr="Изображение выглядит как Фигурка животного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33FAE2-06F0-E4A6-757C-8DDB2F91E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0650" y="3531027"/>
              <a:ext cx="901569" cy="901569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338" name="Рисунок 337" descr="Изображение выглядит как млекопитающее, Фигурка животного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9F1015-B202-804F-610B-F37FF4F34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89653" y="3579088"/>
              <a:ext cx="817541" cy="817541"/>
            </a:xfrm>
            <a:prstGeom prst="rect">
              <a:avLst/>
            </a:prstGeom>
          </p:spPr>
        </p:pic>
      </p:grpSp>
      <p:grpSp>
        <p:nvGrpSpPr>
          <p:cNvPr id="339" name="Группа 338">
            <a:extLst>
              <a:ext uri="{FF2B5EF4-FFF2-40B4-BE49-F238E27FC236}">
                <a16:creationId xmlns:a16="http://schemas.microsoft.com/office/drawing/2014/main" id="{A90BB5B8-7CF5-3824-DE52-3E7BCBDF2FA8}"/>
              </a:ext>
            </a:extLst>
          </p:cNvPr>
          <p:cNvGrpSpPr/>
          <p:nvPr/>
        </p:nvGrpSpPr>
        <p:grpSpPr>
          <a:xfrm>
            <a:off x="704673" y="5212322"/>
            <a:ext cx="4653270" cy="969533"/>
            <a:chOff x="701656" y="3521372"/>
            <a:chExt cx="4653270" cy="969533"/>
          </a:xfrm>
        </p:grpSpPr>
        <p:pic>
          <p:nvPicPr>
            <p:cNvPr id="340" name="Рисунок 339" descr="Изображение выглядит как строительство, мультфильм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729256-6290-37EC-D166-AF1790638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1656" y="3549629"/>
              <a:ext cx="911712" cy="911712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341" name="Рисунок 340" descr="Изображение выглядит как инструмент, ножниц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928EBAE-D804-89BE-B8EC-9E023877C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92146" y="3579193"/>
              <a:ext cx="817542" cy="817542"/>
            </a:xfrm>
            <a:prstGeom prst="rect">
              <a:avLst/>
            </a:prstGeom>
          </p:spPr>
        </p:pic>
        <p:pic>
          <p:nvPicPr>
            <p:cNvPr id="342" name="Рисунок 341" descr="Изображение выглядит как беспозвоночный, насекомое, жук, членистоног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20A4C4-8A6E-CD5D-0CCA-9818AE996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897" y="3521372"/>
              <a:ext cx="924935" cy="924935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343" name="Рисунок 342" descr="Изображение выглядит как зарисовка, круг, Наушники, Граф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1959BD-A9CC-284B-CD8A-008410C3E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15666" flipH="1">
              <a:off x="3141528" y="3579193"/>
              <a:ext cx="911712" cy="911712"/>
            </a:xfrm>
            <a:prstGeom prst="rect">
              <a:avLst/>
            </a:prstGeom>
          </p:spPr>
        </p:pic>
        <p:pic>
          <p:nvPicPr>
            <p:cNvPr id="344" name="Рисунок 343" descr="Изображение выглядит как Фигурка животного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403035-3648-00DB-BBB4-4088CC3B3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53357" y="3577298"/>
              <a:ext cx="901569" cy="901569"/>
            </a:xfrm>
            <a:prstGeom prst="rect">
              <a:avLst/>
            </a:prstGeom>
            <a:scene3d>
              <a:camera prst="isometricOffAxis1Top"/>
              <a:lightRig rig="threePt" dir="t"/>
            </a:scene3d>
          </p:spPr>
        </p:pic>
        <p:pic>
          <p:nvPicPr>
            <p:cNvPr id="345" name="Рисунок 344" descr="Изображение выглядит как млекопитающее, Фигурка животного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DDD5BCB-5396-8D00-9054-3CE472802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352587" y="3539534"/>
              <a:ext cx="817541" cy="817541"/>
            </a:xfrm>
            <a:prstGeom prst="rect">
              <a:avLst/>
            </a:prstGeom>
          </p:spPr>
        </p:pic>
      </p:grpSp>
      <p:grpSp>
        <p:nvGrpSpPr>
          <p:cNvPr id="346" name="Группа 345">
            <a:extLst>
              <a:ext uri="{FF2B5EF4-FFF2-40B4-BE49-F238E27FC236}">
                <a16:creationId xmlns:a16="http://schemas.microsoft.com/office/drawing/2014/main" id="{B8E37926-AE0C-85D4-EBA9-65139FC6D13A}"/>
              </a:ext>
            </a:extLst>
          </p:cNvPr>
          <p:cNvGrpSpPr/>
          <p:nvPr/>
        </p:nvGrpSpPr>
        <p:grpSpPr>
          <a:xfrm>
            <a:off x="6819404" y="3513679"/>
            <a:ext cx="4754583" cy="950292"/>
            <a:chOff x="701656" y="3536489"/>
            <a:chExt cx="4754583" cy="950292"/>
          </a:xfrm>
        </p:grpSpPr>
        <p:pic>
          <p:nvPicPr>
            <p:cNvPr id="347" name="Рисунок 346" descr="Изображение выглядит как строительство, мультфильм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015860-DC8C-AA74-9126-A4DEEC46C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1656" y="3549629"/>
              <a:ext cx="911712" cy="911712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348" name="Рисунок 347" descr="Изображение выглядит как инструмент, ножниц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69E3E8-E311-FFBF-0B94-EBE96F737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2535" y="3643800"/>
              <a:ext cx="817542" cy="817542"/>
            </a:xfrm>
            <a:prstGeom prst="rect">
              <a:avLst/>
            </a:prstGeom>
          </p:spPr>
        </p:pic>
        <p:pic>
          <p:nvPicPr>
            <p:cNvPr id="349" name="Рисунок 348" descr="Изображение выглядит как беспозвоночный, насекомое, жук, членистоног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A38B88-C9F2-F9FA-77BA-8BC062E1A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492768" flipH="1">
              <a:off x="2151106" y="3553837"/>
              <a:ext cx="924935" cy="924935"/>
            </a:xfrm>
            <a:prstGeom prst="rect">
              <a:avLst/>
            </a:prstGeom>
          </p:spPr>
        </p:pic>
        <p:pic>
          <p:nvPicPr>
            <p:cNvPr id="350" name="Рисунок 349" descr="Изображение выглядит как зарисовка, круг, Наушники, Граф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9165E2-11C2-8D8F-DEAD-5EA1AC69F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4544527" y="3575069"/>
              <a:ext cx="911712" cy="911712"/>
            </a:xfrm>
            <a:prstGeom prst="rect">
              <a:avLst/>
            </a:prstGeom>
          </p:spPr>
        </p:pic>
        <p:pic>
          <p:nvPicPr>
            <p:cNvPr id="351" name="Рисунок 350" descr="Изображение выглядит как Фигурка животного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FCFBC92-B3B8-9F12-74F7-F1A9E01A3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48995" y="3536489"/>
              <a:ext cx="901569" cy="901569"/>
            </a:xfrm>
            <a:prstGeom prst="rect">
              <a:avLst/>
            </a:prstGeom>
          </p:spPr>
        </p:pic>
        <p:pic>
          <p:nvPicPr>
            <p:cNvPr id="352" name="Рисунок 351" descr="Изображение выглядит как млекопитающее, Фигурка животного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75EFF82-8CEC-4210-4E5A-A20907B2B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94955" y="3644161"/>
              <a:ext cx="817541" cy="817541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</p:grpSp>
      <p:grpSp>
        <p:nvGrpSpPr>
          <p:cNvPr id="355" name="Группа 354">
            <a:extLst>
              <a:ext uri="{FF2B5EF4-FFF2-40B4-BE49-F238E27FC236}">
                <a16:creationId xmlns:a16="http://schemas.microsoft.com/office/drawing/2014/main" id="{EF2D4004-2181-8A77-C6A8-E067DCB4F60D}"/>
              </a:ext>
            </a:extLst>
          </p:cNvPr>
          <p:cNvGrpSpPr/>
          <p:nvPr/>
        </p:nvGrpSpPr>
        <p:grpSpPr>
          <a:xfrm>
            <a:off x="6822421" y="5198822"/>
            <a:ext cx="4715387" cy="951525"/>
            <a:chOff x="701656" y="3521372"/>
            <a:chExt cx="4715387" cy="951525"/>
          </a:xfrm>
        </p:grpSpPr>
        <p:pic>
          <p:nvPicPr>
            <p:cNvPr id="356" name="Рисунок 355" descr="Изображение выглядит как строительство, мультфильм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C7057F-014E-57A6-7395-982AC75A9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1656" y="3549629"/>
              <a:ext cx="911712" cy="911712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57" name="Рисунок 356" descr="Изображение выглядит как инструмент, ножниц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931D2-84E9-CAD7-46B5-DA4793AF2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4825" y="3579087"/>
              <a:ext cx="817542" cy="817542"/>
            </a:xfrm>
            <a:prstGeom prst="rect">
              <a:avLst/>
            </a:prstGeom>
          </p:spPr>
        </p:pic>
        <p:pic>
          <p:nvPicPr>
            <p:cNvPr id="358" name="Рисунок 357" descr="Изображение выглядит как беспозвоночный, насекомое, жук, членистоног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83DBE00-F8ED-BC35-B156-1BF7E56A5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09897" y="3521372"/>
              <a:ext cx="924935" cy="924935"/>
            </a:xfrm>
            <a:prstGeom prst="rect">
              <a:avLst/>
            </a:prstGeom>
          </p:spPr>
        </p:pic>
        <p:pic>
          <p:nvPicPr>
            <p:cNvPr id="359" name="Рисунок 358" descr="Изображение выглядит как зарисовка, круг, Наушники, Граф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7CBE33E-BE72-62B8-8183-49EFDF6C1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745978" y="3561185"/>
              <a:ext cx="911712" cy="911712"/>
            </a:xfrm>
            <a:prstGeom prst="rect">
              <a:avLst/>
            </a:prstGeom>
          </p:spPr>
        </p:pic>
        <p:pic>
          <p:nvPicPr>
            <p:cNvPr id="360" name="Рисунок 359" descr="Изображение выглядит как Фигурка животного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EC0D4-A745-2747-F2F8-95F5E148F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15474" y="3543681"/>
              <a:ext cx="901569" cy="901569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361" name="Рисунок 360" descr="Изображение выглядит как млекопитающее, Фигурка животного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9A70D6E-4EB3-268E-723F-D7B5766DD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19299" y="3579087"/>
              <a:ext cx="817541" cy="817541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sp>
        <p:nvSpPr>
          <p:cNvPr id="320" name="Прямоугольник: скругленные углы 319">
            <a:extLst>
              <a:ext uri="{FF2B5EF4-FFF2-40B4-BE49-F238E27FC236}">
                <a16:creationId xmlns:a16="http://schemas.microsoft.com/office/drawing/2014/main" id="{FC268567-985F-71C0-DC67-DEEB9A0D780C}"/>
              </a:ext>
            </a:extLst>
          </p:cNvPr>
          <p:cNvSpPr/>
          <p:nvPr/>
        </p:nvSpPr>
        <p:spPr>
          <a:xfrm>
            <a:off x="6807335" y="5152896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21" name="Прямоугольник: скругленные углы 320">
            <a:extLst>
              <a:ext uri="{FF2B5EF4-FFF2-40B4-BE49-F238E27FC236}">
                <a16:creationId xmlns:a16="http://schemas.microsoft.com/office/drawing/2014/main" id="{2159C7BD-F5E8-6808-4D1E-E3FF15DFEFCD}"/>
              </a:ext>
            </a:extLst>
          </p:cNvPr>
          <p:cNvSpPr/>
          <p:nvPr/>
        </p:nvSpPr>
        <p:spPr>
          <a:xfrm>
            <a:off x="6806255" y="345733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22" name="Прямоугольник: скругленные углы 321">
            <a:extLst>
              <a:ext uri="{FF2B5EF4-FFF2-40B4-BE49-F238E27FC236}">
                <a16:creationId xmlns:a16="http://schemas.microsoft.com/office/drawing/2014/main" id="{B9CC7093-620B-B03F-EEC6-6CB2ADA2C09B}"/>
              </a:ext>
            </a:extLst>
          </p:cNvPr>
          <p:cNvSpPr/>
          <p:nvPr/>
        </p:nvSpPr>
        <p:spPr>
          <a:xfrm>
            <a:off x="675121" y="513941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23" name="Прямоугольник: скругленные углы 322">
            <a:extLst>
              <a:ext uri="{FF2B5EF4-FFF2-40B4-BE49-F238E27FC236}">
                <a16:creationId xmlns:a16="http://schemas.microsoft.com/office/drawing/2014/main" id="{E0C9CD37-D2F5-2641-720B-D1CF653F1550}"/>
              </a:ext>
            </a:extLst>
          </p:cNvPr>
          <p:cNvSpPr/>
          <p:nvPr/>
        </p:nvSpPr>
        <p:spPr>
          <a:xfrm>
            <a:off x="678459" y="345432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66" name="Группа 365">
            <a:extLst>
              <a:ext uri="{FF2B5EF4-FFF2-40B4-BE49-F238E27FC236}">
                <a16:creationId xmlns:a16="http://schemas.microsoft.com/office/drawing/2014/main" id="{95AFA90C-0926-228F-7187-AF77E9461891}"/>
              </a:ext>
            </a:extLst>
          </p:cNvPr>
          <p:cNvGrpSpPr/>
          <p:nvPr/>
        </p:nvGrpSpPr>
        <p:grpSpPr>
          <a:xfrm>
            <a:off x="2320413" y="678066"/>
            <a:ext cx="7829119" cy="1688873"/>
            <a:chOff x="2320413" y="678066"/>
            <a:chExt cx="7829119" cy="1688873"/>
          </a:xfrm>
        </p:grpSpPr>
        <p:grpSp>
          <p:nvGrpSpPr>
            <p:cNvPr id="367" name="Группа 366">
              <a:extLst>
                <a:ext uri="{FF2B5EF4-FFF2-40B4-BE49-F238E27FC236}">
                  <a16:creationId xmlns:a16="http://schemas.microsoft.com/office/drawing/2014/main" id="{774179BA-D959-DA7A-B6A2-CCE5614F4B4C}"/>
                </a:ext>
              </a:extLst>
            </p:cNvPr>
            <p:cNvGrpSpPr/>
            <p:nvPr/>
          </p:nvGrpSpPr>
          <p:grpSpPr>
            <a:xfrm>
              <a:off x="2320413" y="678066"/>
              <a:ext cx="4126635" cy="1682033"/>
              <a:chOff x="2320413" y="678066"/>
              <a:chExt cx="4126635" cy="1682033"/>
            </a:xfrm>
          </p:grpSpPr>
          <p:pic>
            <p:nvPicPr>
              <p:cNvPr id="371" name="Рисунок 370" descr="Изображение выглядит как текст, снимок экран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B07C74EC-A931-28C0-C291-3415F8D89E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3216" y="752168"/>
                <a:ext cx="1533832" cy="1533832"/>
              </a:xfrm>
              <a:prstGeom prst="rect">
                <a:avLst/>
              </a:prstGeom>
            </p:spPr>
          </p:pic>
          <p:pic>
            <p:nvPicPr>
              <p:cNvPr id="372" name="Рисунок 371" descr="Изображение выглядит как растение, Цветоножка, лепесток, орхиде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C546205E-0751-DAC6-5FE2-33CA7D1747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5768" y="678066"/>
                <a:ext cx="1682033" cy="1682033"/>
              </a:xfrm>
              <a:prstGeom prst="rect">
                <a:avLst/>
              </a:prstGeom>
            </p:spPr>
          </p:pic>
          <p:pic>
            <p:nvPicPr>
              <p:cNvPr id="373" name="Рисунок 372" descr="Изображение выглядит как млекопитающее, жираф, Жирафовые, Земное животное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85F1086-308E-DC5C-1AB7-F59ADDF00B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0413" y="754048"/>
                <a:ext cx="1530071" cy="1530071"/>
              </a:xfrm>
              <a:prstGeom prst="rect">
                <a:avLst/>
              </a:prstGeom>
            </p:spPr>
          </p:pic>
        </p:grpSp>
        <p:pic>
          <p:nvPicPr>
            <p:cNvPr id="368" name="Рисунок 367" descr="Изображение выглядит как Дорожный знак, указатель, зн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764AE9-37B4-2BFC-88DB-4CB71A40E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7997" y="685404"/>
              <a:ext cx="1681535" cy="1681535"/>
            </a:xfrm>
            <a:prstGeom prst="rect">
              <a:avLst/>
            </a:prstGeom>
          </p:spPr>
        </p:pic>
        <p:pic>
          <p:nvPicPr>
            <p:cNvPr id="369" name="Рисунок 368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B510793-F7BA-3D01-B3E7-439562B32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4344" y="833939"/>
              <a:ext cx="1433696" cy="1433696"/>
            </a:xfrm>
            <a:prstGeom prst="rect">
              <a:avLst/>
            </a:prstGeom>
          </p:spPr>
        </p:pic>
        <p:pic>
          <p:nvPicPr>
            <p:cNvPr id="370" name="Рисунок 369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DC1259-A8F7-6DE0-FC59-94FD82562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0897" y="833939"/>
              <a:ext cx="1433696" cy="1433696"/>
            </a:xfrm>
            <a:prstGeom prst="rect">
              <a:avLst/>
            </a:prstGeom>
          </p:spPr>
        </p:pic>
      </p:grpSp>
      <p:grpSp>
        <p:nvGrpSpPr>
          <p:cNvPr id="374" name="Группа 373">
            <a:extLst>
              <a:ext uri="{FF2B5EF4-FFF2-40B4-BE49-F238E27FC236}">
                <a16:creationId xmlns:a16="http://schemas.microsoft.com/office/drawing/2014/main" id="{258A3185-F298-B738-A93D-023857A8EE01}"/>
              </a:ext>
            </a:extLst>
          </p:cNvPr>
          <p:cNvGrpSpPr/>
          <p:nvPr/>
        </p:nvGrpSpPr>
        <p:grpSpPr>
          <a:xfrm>
            <a:off x="556921" y="3465913"/>
            <a:ext cx="4852658" cy="1060874"/>
            <a:chOff x="556921" y="3465913"/>
            <a:chExt cx="4852658" cy="1060874"/>
          </a:xfrm>
        </p:grpSpPr>
        <p:pic>
          <p:nvPicPr>
            <p:cNvPr id="375" name="Рисунок 374" descr="Изображение выглядит как текст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1D79A4-31E7-C0E3-69F5-BF3866428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72641" y="3499969"/>
              <a:ext cx="943221" cy="943222"/>
            </a:xfrm>
            <a:prstGeom prst="rect">
              <a:avLst/>
            </a:prstGeom>
          </p:spPr>
        </p:pic>
        <p:pic>
          <p:nvPicPr>
            <p:cNvPr id="376" name="Рисунок 375" descr="Изображение выглядит как растение, Цветоножка, лепесток, орхид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4D0412-E558-378C-00E6-C09186F33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65148" y="3492430"/>
              <a:ext cx="1034356" cy="1034357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77" name="Рисунок 376" descr="Изображение выглядит как млекопитающее, жираф, Жирафовые, Земное живот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7F7237-EE5B-ACCE-6FF5-B2D0EB5A4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8671" y="3517304"/>
              <a:ext cx="940908" cy="940909"/>
            </a:xfrm>
            <a:prstGeom prst="rect">
              <a:avLst/>
            </a:prstGeom>
          </p:spPr>
        </p:pic>
        <p:pic>
          <p:nvPicPr>
            <p:cNvPr id="378" name="Рисунок 377" descr="Изображение выглядит как Дорожный знак, указатель, зн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D8CB71-C955-6B1B-9F7B-4CC0637CE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6921" y="3478947"/>
              <a:ext cx="1034050" cy="1034051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379" name="Рисунок 378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1DE500-A726-8FD7-9ADF-25778D9C4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26029" flipH="1">
              <a:off x="3065547" y="3567195"/>
              <a:ext cx="881643" cy="881643"/>
            </a:xfrm>
            <a:prstGeom prst="rect">
              <a:avLst/>
            </a:prstGeom>
          </p:spPr>
        </p:pic>
        <p:pic>
          <p:nvPicPr>
            <p:cNvPr id="380" name="Рисунок 379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FD4447-3167-F6EF-02B5-4E9096435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707420" y="3465913"/>
              <a:ext cx="881643" cy="881643"/>
            </a:xfrm>
            <a:prstGeom prst="rect">
              <a:avLst/>
            </a:prstGeom>
          </p:spPr>
        </p:pic>
      </p:grpSp>
      <p:grpSp>
        <p:nvGrpSpPr>
          <p:cNvPr id="381" name="Группа 380">
            <a:extLst>
              <a:ext uri="{FF2B5EF4-FFF2-40B4-BE49-F238E27FC236}">
                <a16:creationId xmlns:a16="http://schemas.microsoft.com/office/drawing/2014/main" id="{80008EEA-00CE-7BC6-F2C3-F4A3819EE148}"/>
              </a:ext>
            </a:extLst>
          </p:cNvPr>
          <p:cNvGrpSpPr/>
          <p:nvPr/>
        </p:nvGrpSpPr>
        <p:grpSpPr>
          <a:xfrm>
            <a:off x="583524" y="5120727"/>
            <a:ext cx="4864014" cy="1087738"/>
            <a:chOff x="678212" y="3407677"/>
            <a:chExt cx="4864014" cy="1087738"/>
          </a:xfrm>
        </p:grpSpPr>
        <p:pic>
          <p:nvPicPr>
            <p:cNvPr id="382" name="Рисунок 381" descr="Изображение выглядит как текст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2D3692-38F4-7D4A-583F-A20671D7B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72641" y="3499969"/>
              <a:ext cx="943221" cy="943222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83" name="Рисунок 382" descr="Изображение выглядит как растение, Цветоножка, лепесток, орхид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D36F60-F6AE-F956-CB7D-66B627A7F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25595" y="3407677"/>
              <a:ext cx="1034356" cy="1034357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384" name="Рисунок 383" descr="Изображение выглядит как млекопитающее, жираф, Жирафовые, Земное живот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8C8690-7671-3193-BCF4-E131BFCF5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8212" y="3501125"/>
              <a:ext cx="940908" cy="940909"/>
            </a:xfrm>
            <a:prstGeom prst="rect">
              <a:avLst/>
            </a:prstGeom>
          </p:spPr>
        </p:pic>
        <p:pic>
          <p:nvPicPr>
            <p:cNvPr id="385" name="Рисунок 384" descr="Изображение выглядит как Дорожный знак, указатель, зн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84DA5D-EAEF-0406-5C2A-22A2B42CD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08176" y="3461364"/>
              <a:ext cx="1034050" cy="103405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386" name="Рисунок 385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6676D62-1E84-9F30-A1E4-25D003615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34298" y="3528208"/>
              <a:ext cx="881643" cy="881643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387" name="Рисунок 386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E9F711-56BD-03B8-51B8-59FA06A25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60894" y="3550253"/>
              <a:ext cx="881643" cy="881643"/>
            </a:xfrm>
            <a:prstGeom prst="rect">
              <a:avLst/>
            </a:prstGeom>
          </p:spPr>
        </p:pic>
      </p:grpSp>
      <p:grpSp>
        <p:nvGrpSpPr>
          <p:cNvPr id="388" name="Группа 387">
            <a:extLst>
              <a:ext uri="{FF2B5EF4-FFF2-40B4-BE49-F238E27FC236}">
                <a16:creationId xmlns:a16="http://schemas.microsoft.com/office/drawing/2014/main" id="{8997F7BA-B740-FA1E-53AD-1DA77EFC02D1}"/>
              </a:ext>
            </a:extLst>
          </p:cNvPr>
          <p:cNvGrpSpPr/>
          <p:nvPr/>
        </p:nvGrpSpPr>
        <p:grpSpPr>
          <a:xfrm>
            <a:off x="6772243" y="3465913"/>
            <a:ext cx="4777682" cy="1075414"/>
            <a:chOff x="715001" y="3458912"/>
            <a:chExt cx="4777682" cy="1075414"/>
          </a:xfrm>
        </p:grpSpPr>
        <p:pic>
          <p:nvPicPr>
            <p:cNvPr id="389" name="Рисунок 388" descr="Изображение выглядит как текст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4A399F8-953C-7ED7-EEA7-92B71D2FC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801256" y="3498615"/>
              <a:ext cx="943221" cy="943222"/>
            </a:xfrm>
            <a:prstGeom prst="rect">
              <a:avLst/>
            </a:prstGeom>
          </p:spPr>
        </p:pic>
        <p:pic>
          <p:nvPicPr>
            <p:cNvPr id="390" name="Рисунок 389" descr="Изображение выглядит как растение, Цветоножка, лепесток, орхид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5E1E5BE-2B77-4EBD-E8A2-A29A91E75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2902341" y="3499969"/>
              <a:ext cx="1034356" cy="1034357"/>
            </a:xfrm>
            <a:prstGeom prst="rect">
              <a:avLst/>
            </a:prstGeom>
          </p:spPr>
        </p:pic>
        <p:pic>
          <p:nvPicPr>
            <p:cNvPr id="391" name="Рисунок 390" descr="Изображение выглядит как млекопитающее, жираф, Жирафовые, Земное живот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62238C6-DECD-0B8F-8201-94A42EE0A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5001" y="3483544"/>
              <a:ext cx="940908" cy="940909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392" name="Рисунок 391" descr="Изображение выглядит как Дорожный знак, указатель, зн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1F3D62-50A9-9833-5896-ACFD9657A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58633" y="3458912"/>
              <a:ext cx="1034050" cy="1034051"/>
            </a:xfrm>
            <a:prstGeom prst="rect">
              <a:avLst/>
            </a:prstGeom>
          </p:spPr>
        </p:pic>
        <p:pic>
          <p:nvPicPr>
            <p:cNvPr id="393" name="Рисунок 392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22EA82B-3A3F-26B4-645E-C537B65F5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459028" flipH="1">
              <a:off x="1443771" y="3530757"/>
              <a:ext cx="881643" cy="881643"/>
            </a:xfrm>
            <a:prstGeom prst="rect">
              <a:avLst/>
            </a:prstGeom>
          </p:spPr>
        </p:pic>
        <p:pic>
          <p:nvPicPr>
            <p:cNvPr id="394" name="Рисунок 393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86E00D-2283-7A17-FF92-D71C2F19E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08234" y="3550253"/>
              <a:ext cx="881643" cy="881643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</p:grpSp>
      <p:grpSp>
        <p:nvGrpSpPr>
          <p:cNvPr id="395" name="Группа 394">
            <a:extLst>
              <a:ext uri="{FF2B5EF4-FFF2-40B4-BE49-F238E27FC236}">
                <a16:creationId xmlns:a16="http://schemas.microsoft.com/office/drawing/2014/main" id="{5A2CA5BB-402C-4B97-17C8-FC4F2BBA896E}"/>
              </a:ext>
            </a:extLst>
          </p:cNvPr>
          <p:cNvGrpSpPr/>
          <p:nvPr/>
        </p:nvGrpSpPr>
        <p:grpSpPr>
          <a:xfrm>
            <a:off x="6744463" y="5184647"/>
            <a:ext cx="4794257" cy="1050045"/>
            <a:chOff x="678212" y="3484281"/>
            <a:chExt cx="4794257" cy="1050045"/>
          </a:xfrm>
        </p:grpSpPr>
        <p:pic>
          <p:nvPicPr>
            <p:cNvPr id="396" name="Рисунок 395" descr="Изображение выглядит как текст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031C5-6529-5737-CF25-83E934C67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72641" y="3499969"/>
              <a:ext cx="943221" cy="943222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97" name="Рисунок 396" descr="Изображение выглядит как растение, Цветоножка, лепесток, орхид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C1D38AC-7733-8348-5A10-3992BF43C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38113" y="3499969"/>
              <a:ext cx="1034356" cy="1034357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398" name="Рисунок 397" descr="Изображение выглядит как млекопитающее, жираф, Жирафовые, Земное живот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5E49F18-3C6E-65BE-E741-92F5207E0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678212" y="3501125"/>
              <a:ext cx="940908" cy="940909"/>
            </a:xfrm>
            <a:prstGeom prst="rect">
              <a:avLst/>
            </a:prstGeom>
          </p:spPr>
        </p:pic>
        <p:pic>
          <p:nvPicPr>
            <p:cNvPr id="399" name="Рисунок 398" descr="Изображение выглядит как Дорожный знак, указатель, зн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D2E29F6-9537-5438-82D4-EC64F7795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04688" y="3484281"/>
              <a:ext cx="1034050" cy="1034051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00" name="Рисунок 399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49CA21-E36E-0EC0-A0BE-F96D3054F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60002" y="3530757"/>
              <a:ext cx="881643" cy="881643"/>
            </a:xfrm>
            <a:prstGeom prst="rect">
              <a:avLst/>
            </a:prstGeom>
          </p:spPr>
        </p:pic>
        <p:pic>
          <p:nvPicPr>
            <p:cNvPr id="401" name="Рисунок 400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EFCE5A-8210-2065-4864-89F4F6D41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6045" y="3550253"/>
              <a:ext cx="881643" cy="881643"/>
            </a:xfrm>
            <a:prstGeom prst="rect">
              <a:avLst/>
            </a:prstGeom>
          </p:spPr>
        </p:pic>
      </p:grpSp>
      <p:sp>
        <p:nvSpPr>
          <p:cNvPr id="362" name="Прямоугольник: скругленные углы 361">
            <a:extLst>
              <a:ext uri="{FF2B5EF4-FFF2-40B4-BE49-F238E27FC236}">
                <a16:creationId xmlns:a16="http://schemas.microsoft.com/office/drawing/2014/main" id="{FC32CC27-5CC9-2840-1B1A-51FA62CEF20C}"/>
              </a:ext>
            </a:extLst>
          </p:cNvPr>
          <p:cNvSpPr/>
          <p:nvPr/>
        </p:nvSpPr>
        <p:spPr>
          <a:xfrm>
            <a:off x="675121" y="5139412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63" name="Прямоугольник: скругленные углы 362">
            <a:extLst>
              <a:ext uri="{FF2B5EF4-FFF2-40B4-BE49-F238E27FC236}">
                <a16:creationId xmlns:a16="http://schemas.microsoft.com/office/drawing/2014/main" id="{918BD366-CEE2-685B-C351-8C599820A6AF}"/>
              </a:ext>
            </a:extLst>
          </p:cNvPr>
          <p:cNvSpPr/>
          <p:nvPr/>
        </p:nvSpPr>
        <p:spPr>
          <a:xfrm>
            <a:off x="6806255" y="3452563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64" name="Прямоугольник: скругленные углы 363">
            <a:extLst>
              <a:ext uri="{FF2B5EF4-FFF2-40B4-BE49-F238E27FC236}">
                <a16:creationId xmlns:a16="http://schemas.microsoft.com/office/drawing/2014/main" id="{C82FAEA1-76EE-6DFF-573D-A063431E34EB}"/>
              </a:ext>
            </a:extLst>
          </p:cNvPr>
          <p:cNvSpPr/>
          <p:nvPr/>
        </p:nvSpPr>
        <p:spPr>
          <a:xfrm>
            <a:off x="6801492" y="5146317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65" name="Прямоугольник: скругленные углы 364">
            <a:extLst>
              <a:ext uri="{FF2B5EF4-FFF2-40B4-BE49-F238E27FC236}">
                <a16:creationId xmlns:a16="http://schemas.microsoft.com/office/drawing/2014/main" id="{EB21476C-B72E-F223-C691-2A9B56497B33}"/>
              </a:ext>
            </a:extLst>
          </p:cNvPr>
          <p:cNvSpPr/>
          <p:nvPr/>
        </p:nvSpPr>
        <p:spPr>
          <a:xfrm>
            <a:off x="678459" y="3452563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07" name="Группа 406">
            <a:extLst>
              <a:ext uri="{FF2B5EF4-FFF2-40B4-BE49-F238E27FC236}">
                <a16:creationId xmlns:a16="http://schemas.microsoft.com/office/drawing/2014/main" id="{F1410B30-43D2-0473-9209-D742A2E97562}"/>
              </a:ext>
            </a:extLst>
          </p:cNvPr>
          <p:cNvGrpSpPr/>
          <p:nvPr/>
        </p:nvGrpSpPr>
        <p:grpSpPr>
          <a:xfrm>
            <a:off x="2343745" y="776913"/>
            <a:ext cx="7431505" cy="1516088"/>
            <a:chOff x="2343745" y="776913"/>
            <a:chExt cx="7431505" cy="1516088"/>
          </a:xfrm>
        </p:grpSpPr>
        <p:grpSp>
          <p:nvGrpSpPr>
            <p:cNvPr id="408" name="Группа 407">
              <a:extLst>
                <a:ext uri="{FF2B5EF4-FFF2-40B4-BE49-F238E27FC236}">
                  <a16:creationId xmlns:a16="http://schemas.microsoft.com/office/drawing/2014/main" id="{EB4881A5-CEDF-F493-08A5-5B1B0B15B900}"/>
                </a:ext>
              </a:extLst>
            </p:cNvPr>
            <p:cNvGrpSpPr/>
            <p:nvPr/>
          </p:nvGrpSpPr>
          <p:grpSpPr>
            <a:xfrm>
              <a:off x="6249646" y="843323"/>
              <a:ext cx="3525604" cy="1449678"/>
              <a:chOff x="6249646" y="843323"/>
              <a:chExt cx="3525604" cy="1449678"/>
            </a:xfrm>
          </p:grpSpPr>
          <p:pic>
            <p:nvPicPr>
              <p:cNvPr id="412" name="Рисунок 411" descr="Изображение выглядит как млекопитающее, Морское млекопитающее, котик, морские млекопитающие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B6ACB9F-BA09-1CEE-BFCE-10BB938329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25572" y="843323"/>
                <a:ext cx="1449678" cy="1449678"/>
              </a:xfrm>
              <a:prstGeom prst="rect">
                <a:avLst/>
              </a:prstGeom>
            </p:spPr>
          </p:pic>
          <p:pic>
            <p:nvPicPr>
              <p:cNvPr id="413" name="Рисунок 412" descr="Изображение выглядит как оружие, нож, Оружие ближнего боя, Лезвие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91E3AAB8-0ADC-DF05-05AE-A11533D622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50880">
                <a:off x="7399984" y="891837"/>
                <a:ext cx="1219830" cy="1219830"/>
              </a:xfrm>
              <a:prstGeom prst="rect">
                <a:avLst/>
              </a:prstGeom>
            </p:spPr>
          </p:pic>
          <p:pic>
            <p:nvPicPr>
              <p:cNvPr id="414" name="Рисунок 413" descr="Изображение выглядит как млекопитающее, дикобраз, еж, Ежовые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86D06111-8AE5-BD2E-4324-5DB279897B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9646" y="889535"/>
                <a:ext cx="1320895" cy="1320895"/>
              </a:xfrm>
              <a:prstGeom prst="rect">
                <a:avLst/>
              </a:prstGeom>
            </p:spPr>
          </p:pic>
        </p:grpSp>
        <p:pic>
          <p:nvPicPr>
            <p:cNvPr id="409" name="Рисунок 408" descr="Изображение выглядит как млекопитающее, зебра, зарисовка, живая прир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EC0A53C-3843-F57E-DBC0-BA782DC13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8038" y="776913"/>
              <a:ext cx="1449678" cy="1449678"/>
            </a:xfrm>
            <a:prstGeom prst="rect">
              <a:avLst/>
            </a:prstGeom>
          </p:spPr>
        </p:pic>
        <p:pic>
          <p:nvPicPr>
            <p:cNvPr id="410" name="Рисунок 409" descr="Изображение выглядит как строительство, башенка, Замок, зам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6673C9-DC11-1ED2-9B83-95481E650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2493" y="851266"/>
              <a:ext cx="1442955" cy="1282626"/>
            </a:xfrm>
            <a:prstGeom prst="rect">
              <a:avLst/>
            </a:prstGeom>
          </p:spPr>
        </p:pic>
        <p:pic>
          <p:nvPicPr>
            <p:cNvPr id="411" name="Рисунок 410" descr="Изображение выглядит как зарисо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79C895B-CDB4-50E2-9372-4BBCF2FA8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3745" y="848398"/>
              <a:ext cx="1347868" cy="1347868"/>
            </a:xfrm>
            <a:prstGeom prst="rect">
              <a:avLst/>
            </a:prstGeom>
          </p:spPr>
        </p:pic>
      </p:grpSp>
      <p:grpSp>
        <p:nvGrpSpPr>
          <p:cNvPr id="415" name="Группа 414">
            <a:extLst>
              <a:ext uri="{FF2B5EF4-FFF2-40B4-BE49-F238E27FC236}">
                <a16:creationId xmlns:a16="http://schemas.microsoft.com/office/drawing/2014/main" id="{6E2D1A61-3282-6227-913B-D453BF704DFB}"/>
              </a:ext>
            </a:extLst>
          </p:cNvPr>
          <p:cNvGrpSpPr/>
          <p:nvPr/>
        </p:nvGrpSpPr>
        <p:grpSpPr>
          <a:xfrm>
            <a:off x="731552" y="3553651"/>
            <a:ext cx="4573385" cy="934501"/>
            <a:chOff x="731552" y="3553651"/>
            <a:chExt cx="4573385" cy="934501"/>
          </a:xfrm>
        </p:grpSpPr>
        <p:pic>
          <p:nvPicPr>
            <p:cNvPr id="416" name="Рисунок 415" descr="Изображение выглядит как млекопитающее, Морское млекопитающее, котик, морские млекопитающ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A0810F6-BFA2-BF42-6D03-6AB216B84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15316" y="3609315"/>
              <a:ext cx="878837" cy="878837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17" name="Рисунок 416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2B681D0-E686-AD25-8945-4CF598B26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252912" flipH="1">
              <a:off x="3878044" y="3628041"/>
              <a:ext cx="739497" cy="739496"/>
            </a:xfrm>
            <a:prstGeom prst="rect">
              <a:avLst/>
            </a:prstGeom>
          </p:spPr>
        </p:pic>
        <p:pic>
          <p:nvPicPr>
            <p:cNvPr id="418" name="Рисунок 417" descr="Изображение выглядит как млекопитающее, дикобраз, еж, Еж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2474F8-70C7-0789-6A46-7E5DD842E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04172" y="3652312"/>
              <a:ext cx="800765" cy="800765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19" name="Рисунок 418" descr="Изображение выглядит как млекопитающее, зебра, зарисовка, живая прир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94262A-4FBB-9186-C8A6-E15227609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17781" y="3553651"/>
              <a:ext cx="878837" cy="878837"/>
            </a:xfrm>
            <a:prstGeom prst="rect">
              <a:avLst/>
            </a:prstGeom>
          </p:spPr>
        </p:pic>
        <p:pic>
          <p:nvPicPr>
            <p:cNvPr id="420" name="Рисунок 419" descr="Изображение выглядит как строительство, башенка, Замок, зам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0CDC286-0444-2F83-3BC4-4C87D5512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1552" y="3596631"/>
              <a:ext cx="874761" cy="777565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421" name="Рисунок 420" descr="Изображение выглядит как зарисо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0D570B4-EED5-0C12-3DDC-89A1DAD0A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43745" y="3624770"/>
              <a:ext cx="817117" cy="817117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</p:grpSp>
      <p:grpSp>
        <p:nvGrpSpPr>
          <p:cNvPr id="422" name="Группа 421">
            <a:extLst>
              <a:ext uri="{FF2B5EF4-FFF2-40B4-BE49-F238E27FC236}">
                <a16:creationId xmlns:a16="http://schemas.microsoft.com/office/drawing/2014/main" id="{6595F752-3390-86FB-EC82-9B619FDF0E60}"/>
              </a:ext>
            </a:extLst>
          </p:cNvPr>
          <p:cNvGrpSpPr/>
          <p:nvPr/>
        </p:nvGrpSpPr>
        <p:grpSpPr>
          <a:xfrm>
            <a:off x="765081" y="5263770"/>
            <a:ext cx="4505195" cy="919097"/>
            <a:chOff x="787703" y="3553651"/>
            <a:chExt cx="4505195" cy="919097"/>
          </a:xfrm>
        </p:grpSpPr>
        <p:pic>
          <p:nvPicPr>
            <p:cNvPr id="423" name="Рисунок 422" descr="Изображение выглядит как млекопитающее, Морское млекопитающее, котик, морские млекопитающ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59EEA0-DB1B-9BFE-78F3-7D276DD96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14061" y="3593911"/>
              <a:ext cx="878837" cy="878837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424" name="Рисунок 423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9FCA1D-2752-8132-D1CE-6BA56FD57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0880">
              <a:off x="3797950" y="3635797"/>
              <a:ext cx="739497" cy="739496"/>
            </a:xfrm>
            <a:prstGeom prst="rect">
              <a:avLst/>
            </a:prstGeom>
          </p:spPr>
        </p:pic>
        <p:pic>
          <p:nvPicPr>
            <p:cNvPr id="425" name="Рисунок 424" descr="Изображение выглядит как млекопитающее, дикобраз, еж, Еж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15526A-DFF4-EC0B-9338-92F394B42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21880" y="3635408"/>
              <a:ext cx="800765" cy="800765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26" name="Рисунок 425" descr="Изображение выглядит как млекопитающее, зебра, зарисовка, живая прир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030C053-8A9F-20D5-252C-0E5B6D586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17781" y="3553651"/>
              <a:ext cx="878837" cy="878837"/>
            </a:xfrm>
            <a:prstGeom prst="rect">
              <a:avLst/>
            </a:prstGeom>
          </p:spPr>
        </p:pic>
        <p:pic>
          <p:nvPicPr>
            <p:cNvPr id="427" name="Рисунок 426" descr="Изображение выглядит как строительство, башенка, Замок, зам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A03361-E8C0-C23F-C054-EE04FA5EF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31485" y="3642256"/>
              <a:ext cx="874761" cy="77756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28" name="Рисунок 427" descr="Изображение выглядит как зарисо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266AED2-9600-06CE-583C-7418F2E4B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7703" y="3596987"/>
              <a:ext cx="817117" cy="817117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grpSp>
        <p:nvGrpSpPr>
          <p:cNvPr id="429" name="Группа 428">
            <a:extLst>
              <a:ext uri="{FF2B5EF4-FFF2-40B4-BE49-F238E27FC236}">
                <a16:creationId xmlns:a16="http://schemas.microsoft.com/office/drawing/2014/main" id="{D7550F9E-E15D-9ED8-50E8-12766CC18D81}"/>
              </a:ext>
            </a:extLst>
          </p:cNvPr>
          <p:cNvGrpSpPr/>
          <p:nvPr/>
        </p:nvGrpSpPr>
        <p:grpSpPr>
          <a:xfrm>
            <a:off x="6876850" y="3526759"/>
            <a:ext cx="4573465" cy="929384"/>
            <a:chOff x="787703" y="3534414"/>
            <a:chExt cx="4573465" cy="929384"/>
          </a:xfrm>
        </p:grpSpPr>
        <p:pic>
          <p:nvPicPr>
            <p:cNvPr id="430" name="Рисунок 429" descr="Изображение выглядит как млекопитающее, Морское млекопитающее, котик, морские млекопитающ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0E133DE-25FC-B44E-EE45-1E22A3165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98960" y="3534414"/>
              <a:ext cx="878837" cy="878837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31" name="Рисунок 430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956A2B-AD62-9EC9-DE0D-01A650506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9120" flipH="1">
              <a:off x="1534977" y="3628187"/>
              <a:ext cx="739497" cy="739496"/>
            </a:xfrm>
            <a:prstGeom prst="rect">
              <a:avLst/>
            </a:prstGeom>
          </p:spPr>
        </p:pic>
        <p:pic>
          <p:nvPicPr>
            <p:cNvPr id="432" name="Рисунок 431" descr="Изображение выглядит как млекопитающее, дикобраз, еж, Еж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C4980E-77C6-E105-7FFF-F0868D9FC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403" y="3663033"/>
              <a:ext cx="800765" cy="800765"/>
            </a:xfrm>
            <a:prstGeom prst="rect">
              <a:avLst/>
            </a:prstGeom>
          </p:spPr>
        </p:pic>
        <p:pic>
          <p:nvPicPr>
            <p:cNvPr id="433" name="Рисунок 432" descr="Изображение выглядит как млекопитающее, зебра, зарисовка, живая прир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8F8982-610F-4033-FDA5-86FD38E35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724589" y="3581895"/>
              <a:ext cx="878837" cy="878837"/>
            </a:xfrm>
            <a:prstGeom prst="rect">
              <a:avLst/>
            </a:prstGeom>
          </p:spPr>
        </p:pic>
        <p:pic>
          <p:nvPicPr>
            <p:cNvPr id="434" name="Рисунок 433" descr="Изображение выглядит как строительство, башенка, Замок, зам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CA538C-48D4-C8D1-4E8D-B805C2E39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90529" y="3598726"/>
              <a:ext cx="874761" cy="777565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35" name="Рисунок 434" descr="Изображение выглядит как зарисо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8D1088-9587-EECB-AFBB-390597842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7703" y="3596987"/>
              <a:ext cx="817117" cy="817117"/>
            </a:xfrm>
            <a:prstGeom prst="rect">
              <a:avLst/>
            </a:prstGeom>
          </p:spPr>
        </p:pic>
      </p:grpSp>
      <p:grpSp>
        <p:nvGrpSpPr>
          <p:cNvPr id="436" name="Группа 435">
            <a:extLst>
              <a:ext uri="{FF2B5EF4-FFF2-40B4-BE49-F238E27FC236}">
                <a16:creationId xmlns:a16="http://schemas.microsoft.com/office/drawing/2014/main" id="{4BD5E3B5-4015-DA82-17EA-387B4F357B9D}"/>
              </a:ext>
            </a:extLst>
          </p:cNvPr>
          <p:cNvGrpSpPr/>
          <p:nvPr/>
        </p:nvGrpSpPr>
        <p:grpSpPr>
          <a:xfrm>
            <a:off x="6799326" y="5226995"/>
            <a:ext cx="4740569" cy="919297"/>
            <a:chOff x="684120" y="3524531"/>
            <a:chExt cx="4740569" cy="919297"/>
          </a:xfrm>
        </p:grpSpPr>
        <p:pic>
          <p:nvPicPr>
            <p:cNvPr id="437" name="Рисунок 436" descr="Изображение выглядит как млекопитающее, Морское млекопитающее, котик, морские млекопитающ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530748-4187-5B50-6D6E-A748E81CC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47868" y="3524531"/>
              <a:ext cx="878837" cy="878837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38" name="Рисунок 437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905591-09DD-77F5-7899-EA2B323D3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0880">
              <a:off x="684120" y="3618435"/>
              <a:ext cx="739497" cy="739496"/>
            </a:xfrm>
            <a:prstGeom prst="rect">
              <a:avLst/>
            </a:prstGeom>
          </p:spPr>
        </p:pic>
        <p:pic>
          <p:nvPicPr>
            <p:cNvPr id="439" name="Рисунок 438" descr="Изображение выглядит как млекопитающее, дикобраз, еж, Еж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B5B8E5B-1A87-D5D5-CDA5-B74445568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27714" y="3626711"/>
              <a:ext cx="800765" cy="80076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40" name="Рисунок 439" descr="Изображение выглядит как млекопитающее, зебра, зарисовка, живая прир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0A7CF1-33CC-B829-85FD-C89C04636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45852" y="3531335"/>
              <a:ext cx="878837" cy="878837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pic>
          <p:nvPicPr>
            <p:cNvPr id="441" name="Рисунок 440" descr="Изображение выглядит как строительство, башенка, Замок, зам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7F3886C-6DEA-ABD1-019C-922DBD59D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34526" y="3581972"/>
              <a:ext cx="874761" cy="777565"/>
            </a:xfrm>
            <a:prstGeom prst="rect">
              <a:avLst/>
            </a:prstGeom>
          </p:spPr>
        </p:pic>
        <p:pic>
          <p:nvPicPr>
            <p:cNvPr id="442" name="Рисунок 441" descr="Изображение выглядит как зарисо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12BDD2C-DA2A-583A-BFD6-24B0C64A8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58502" y="3626711"/>
              <a:ext cx="817117" cy="817117"/>
            </a:xfrm>
            <a:prstGeom prst="rect">
              <a:avLst/>
            </a:prstGeom>
          </p:spPr>
        </p:pic>
      </p:grpSp>
      <p:sp>
        <p:nvSpPr>
          <p:cNvPr id="403" name="Прямоугольник: скругленные углы 402">
            <a:extLst>
              <a:ext uri="{FF2B5EF4-FFF2-40B4-BE49-F238E27FC236}">
                <a16:creationId xmlns:a16="http://schemas.microsoft.com/office/drawing/2014/main" id="{AFA4BFBA-CED5-C3DB-31AA-C8A22100242D}"/>
              </a:ext>
            </a:extLst>
          </p:cNvPr>
          <p:cNvSpPr/>
          <p:nvPr/>
        </p:nvSpPr>
        <p:spPr>
          <a:xfrm>
            <a:off x="675735" y="5131723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04" name="Прямоугольник: скругленные углы 403">
            <a:extLst>
              <a:ext uri="{FF2B5EF4-FFF2-40B4-BE49-F238E27FC236}">
                <a16:creationId xmlns:a16="http://schemas.microsoft.com/office/drawing/2014/main" id="{EEE497CB-EAB2-31AB-309A-17EC79FC8BCB}"/>
              </a:ext>
            </a:extLst>
          </p:cNvPr>
          <p:cNvSpPr/>
          <p:nvPr/>
        </p:nvSpPr>
        <p:spPr>
          <a:xfrm>
            <a:off x="6810401" y="3455193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05" name="Прямоугольник: скругленные углы 404">
            <a:extLst>
              <a:ext uri="{FF2B5EF4-FFF2-40B4-BE49-F238E27FC236}">
                <a16:creationId xmlns:a16="http://schemas.microsoft.com/office/drawing/2014/main" id="{70284170-6D4F-9E5A-805E-0518084047FC}"/>
              </a:ext>
            </a:extLst>
          </p:cNvPr>
          <p:cNvSpPr/>
          <p:nvPr/>
        </p:nvSpPr>
        <p:spPr>
          <a:xfrm>
            <a:off x="6807335" y="515448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06" name="Прямоугольник: скругленные углы 405">
            <a:extLst>
              <a:ext uri="{FF2B5EF4-FFF2-40B4-BE49-F238E27FC236}">
                <a16:creationId xmlns:a16="http://schemas.microsoft.com/office/drawing/2014/main" id="{3C2C6D55-6E2A-CAA0-6172-F42BE5877907}"/>
              </a:ext>
            </a:extLst>
          </p:cNvPr>
          <p:cNvSpPr/>
          <p:nvPr/>
        </p:nvSpPr>
        <p:spPr>
          <a:xfrm>
            <a:off x="677842" y="3452563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47" name="Группа 446">
            <a:extLst>
              <a:ext uri="{FF2B5EF4-FFF2-40B4-BE49-F238E27FC236}">
                <a16:creationId xmlns:a16="http://schemas.microsoft.com/office/drawing/2014/main" id="{82FB7A05-C2B5-8F38-3C4F-8BD31734143C}"/>
              </a:ext>
            </a:extLst>
          </p:cNvPr>
          <p:cNvGrpSpPr/>
          <p:nvPr/>
        </p:nvGrpSpPr>
        <p:grpSpPr>
          <a:xfrm>
            <a:off x="2342188" y="767090"/>
            <a:ext cx="7630885" cy="1548612"/>
            <a:chOff x="2342188" y="767090"/>
            <a:chExt cx="7630885" cy="1548612"/>
          </a:xfrm>
        </p:grpSpPr>
        <p:grpSp>
          <p:nvGrpSpPr>
            <p:cNvPr id="448" name="Группа 447">
              <a:extLst>
                <a:ext uri="{FF2B5EF4-FFF2-40B4-BE49-F238E27FC236}">
                  <a16:creationId xmlns:a16="http://schemas.microsoft.com/office/drawing/2014/main" id="{BE7A7160-858F-3746-7DB5-575279125B14}"/>
                </a:ext>
              </a:extLst>
            </p:cNvPr>
            <p:cNvGrpSpPr/>
            <p:nvPr/>
          </p:nvGrpSpPr>
          <p:grpSpPr>
            <a:xfrm>
              <a:off x="3450899" y="767090"/>
              <a:ext cx="6522174" cy="1548612"/>
              <a:chOff x="3450899" y="767090"/>
              <a:chExt cx="6522174" cy="1548612"/>
            </a:xfrm>
          </p:grpSpPr>
          <p:pic>
            <p:nvPicPr>
              <p:cNvPr id="452" name="Рисунок 451" descr="Изображение выглядит как лошадь, жеребец, кобыла, грив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AFEA778-E857-048E-B99B-01BF1EDB04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50899" y="781870"/>
                <a:ext cx="1533832" cy="1533832"/>
              </a:xfrm>
              <a:prstGeom prst="rect">
                <a:avLst/>
              </a:prstGeom>
            </p:spPr>
          </p:pic>
          <p:pic>
            <p:nvPicPr>
              <p:cNvPr id="453" name="Рисунок 452" descr="Изображение выглядит как катание на сноуборде, искусство, дизайн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56AE3F5-7681-73C3-5562-EE7F6215BF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5630" y="767090"/>
                <a:ext cx="1537443" cy="1537443"/>
              </a:xfrm>
              <a:prstGeom prst="rect">
                <a:avLst/>
              </a:prstGeom>
            </p:spPr>
          </p:pic>
          <p:pic>
            <p:nvPicPr>
              <p:cNvPr id="454" name="Рисунок 453" descr="Изображение выглядит как вода, рисунок, плавание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E0AD6120-B92A-F328-6B86-EFF62168E2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4396" y="978716"/>
                <a:ext cx="1312307" cy="1312307"/>
              </a:xfrm>
              <a:prstGeom prst="rect">
                <a:avLst/>
              </a:prstGeom>
            </p:spPr>
          </p:pic>
        </p:grpSp>
        <p:pic>
          <p:nvPicPr>
            <p:cNvPr id="449" name="Рисунок 448" descr="Изображение выглядит как карта, Земля, планета, Ми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328B94-8F00-2822-DB13-78A20D25E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6703" y="912008"/>
              <a:ext cx="1312307" cy="1312307"/>
            </a:xfrm>
            <a:prstGeom prst="rect">
              <a:avLst/>
            </a:prstGeom>
          </p:spPr>
        </p:pic>
        <p:pic>
          <p:nvPicPr>
            <p:cNvPr id="450" name="Рисунок 449" descr="Изображение выглядит как серебряный, шести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6B01450-E084-FA06-5D17-BE7BEEAEB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8675" y="888940"/>
              <a:ext cx="1312307" cy="1312307"/>
            </a:xfrm>
            <a:prstGeom prst="rect">
              <a:avLst/>
            </a:prstGeom>
          </p:spPr>
        </p:pic>
        <p:pic>
          <p:nvPicPr>
            <p:cNvPr id="451" name="Рисунок 450" descr="Изображение выглядит как дерево, вода, озер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A253F1-6471-99B6-F7B3-6BAFE358E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2188" y="820971"/>
              <a:ext cx="1396225" cy="1396225"/>
            </a:xfrm>
            <a:prstGeom prst="rect">
              <a:avLst/>
            </a:prstGeom>
          </p:spPr>
        </p:pic>
      </p:grpSp>
      <p:grpSp>
        <p:nvGrpSpPr>
          <p:cNvPr id="455" name="Группа 454">
            <a:extLst>
              <a:ext uri="{FF2B5EF4-FFF2-40B4-BE49-F238E27FC236}">
                <a16:creationId xmlns:a16="http://schemas.microsoft.com/office/drawing/2014/main" id="{B840814F-7CAD-739D-422C-5672739AA944}"/>
              </a:ext>
            </a:extLst>
          </p:cNvPr>
          <p:cNvGrpSpPr/>
          <p:nvPr/>
        </p:nvGrpSpPr>
        <p:grpSpPr>
          <a:xfrm>
            <a:off x="725469" y="3491193"/>
            <a:ext cx="4879994" cy="1056230"/>
            <a:chOff x="725469" y="3491193"/>
            <a:chExt cx="4879994" cy="1056230"/>
          </a:xfrm>
        </p:grpSpPr>
        <p:pic>
          <p:nvPicPr>
            <p:cNvPr id="456" name="Рисунок 455" descr="Изображение выглядит как лошадь, жеребец, кобыла, гри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007C3F-9665-6E02-E393-50F92155A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1460" y="3500878"/>
              <a:ext cx="980894" cy="980894"/>
            </a:xfrm>
            <a:prstGeom prst="rect">
              <a:avLst/>
            </a:prstGeom>
          </p:spPr>
        </p:pic>
        <p:pic>
          <p:nvPicPr>
            <p:cNvPr id="457" name="Рисунок 456" descr="Изображение выглядит как катание на сноуборде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7C861-D9AF-B013-4503-5D2ECE6C0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22260" y="3491193"/>
              <a:ext cx="983203" cy="983203"/>
            </a:xfrm>
            <a:prstGeom prst="rect">
              <a:avLst/>
            </a:prstGeom>
          </p:spPr>
        </p:pic>
        <p:pic>
          <p:nvPicPr>
            <p:cNvPr id="458" name="Рисунок 457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85114EC-8FCD-5CF8-0546-A3C8F0071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217740" y="3708195"/>
              <a:ext cx="839228" cy="839228"/>
            </a:xfrm>
            <a:prstGeom prst="rect">
              <a:avLst/>
            </a:prstGeom>
          </p:spPr>
        </p:pic>
        <p:pic>
          <p:nvPicPr>
            <p:cNvPr id="459" name="Рисунок 458" descr="Изображение выглядит как карта, Земля, планета, Ми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7A6C083-282B-FB10-9EC3-9AE8916AB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54031" flipH="1">
              <a:off x="2382496" y="3580204"/>
              <a:ext cx="839228" cy="839228"/>
            </a:xfrm>
            <a:prstGeom prst="rect">
              <a:avLst/>
            </a:prstGeom>
          </p:spPr>
        </p:pic>
        <p:pic>
          <p:nvPicPr>
            <p:cNvPr id="460" name="Рисунок 459" descr="Изображение выглядит как серебряный, шести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1C9EAA-2838-4A64-7E3A-9AB47487F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99231" y="3580204"/>
              <a:ext cx="839228" cy="839228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461" name="Рисунок 460" descr="Изображение выглядит как дерево, вода, озер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7D352D0-3353-1EDF-2E49-EC9B56059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25469" y="3525650"/>
              <a:ext cx="892894" cy="89289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462" name="Группа 461">
            <a:extLst>
              <a:ext uri="{FF2B5EF4-FFF2-40B4-BE49-F238E27FC236}">
                <a16:creationId xmlns:a16="http://schemas.microsoft.com/office/drawing/2014/main" id="{426356DE-E91A-5C4E-984E-A560D55A3FD8}"/>
              </a:ext>
            </a:extLst>
          </p:cNvPr>
          <p:cNvGrpSpPr/>
          <p:nvPr/>
        </p:nvGrpSpPr>
        <p:grpSpPr>
          <a:xfrm>
            <a:off x="720200" y="5206487"/>
            <a:ext cx="4661874" cy="999644"/>
            <a:chOff x="720200" y="3483494"/>
            <a:chExt cx="4661874" cy="999644"/>
          </a:xfrm>
        </p:grpSpPr>
        <p:pic>
          <p:nvPicPr>
            <p:cNvPr id="463" name="Рисунок 462" descr="Изображение выглядит как лошадь, жеребец, кобыла, гри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279E03D-74FF-02B3-C8C1-534E48D6F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4385" y="3502244"/>
              <a:ext cx="980894" cy="980894"/>
            </a:xfrm>
            <a:prstGeom prst="rect">
              <a:avLst/>
            </a:prstGeom>
          </p:spPr>
        </p:pic>
        <p:pic>
          <p:nvPicPr>
            <p:cNvPr id="464" name="Рисунок 463" descr="Изображение выглядит как катание на сноуборде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D242EC-7AFB-D1F2-EAAD-1E1B46ECF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03239" y="3483494"/>
              <a:ext cx="983203" cy="983203"/>
            </a:xfrm>
            <a:prstGeom prst="rect">
              <a:avLst/>
            </a:prstGeom>
          </p:spPr>
        </p:pic>
        <p:pic>
          <p:nvPicPr>
            <p:cNvPr id="465" name="Рисунок 464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D8010F-6690-5FF7-2B8A-A71585981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42846" y="3515043"/>
              <a:ext cx="839228" cy="839228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466" name="Рисунок 465" descr="Изображение выглядит как карта, Земля, планета, Ми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ADCD0B-D94D-3EDA-9EB7-24C373301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83032" y="3565516"/>
              <a:ext cx="839228" cy="839228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67" name="Рисунок 466" descr="Изображение выглядит как серебряный, шести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853E24-6214-5EBF-51DB-63806937A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68760" y="3568524"/>
              <a:ext cx="839228" cy="839228"/>
            </a:xfrm>
            <a:prstGeom prst="rect">
              <a:avLst/>
            </a:prstGeom>
          </p:spPr>
        </p:pic>
        <p:pic>
          <p:nvPicPr>
            <p:cNvPr id="468" name="Рисунок 467" descr="Изображение выглядит как дерево, вода, озер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6B72AE-1190-E29A-077F-74FE96E6D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720200" y="3538683"/>
              <a:ext cx="892894" cy="892894"/>
            </a:xfrm>
            <a:prstGeom prst="rect">
              <a:avLst/>
            </a:prstGeom>
          </p:spPr>
        </p:pic>
      </p:grpSp>
      <p:grpSp>
        <p:nvGrpSpPr>
          <p:cNvPr id="469" name="Группа 468">
            <a:extLst>
              <a:ext uri="{FF2B5EF4-FFF2-40B4-BE49-F238E27FC236}">
                <a16:creationId xmlns:a16="http://schemas.microsoft.com/office/drawing/2014/main" id="{7234B4BC-9807-B069-7D2E-01C33D5AC224}"/>
              </a:ext>
            </a:extLst>
          </p:cNvPr>
          <p:cNvGrpSpPr/>
          <p:nvPr/>
        </p:nvGrpSpPr>
        <p:grpSpPr>
          <a:xfrm>
            <a:off x="6808827" y="3509991"/>
            <a:ext cx="4700564" cy="993636"/>
            <a:chOff x="717284" y="3499720"/>
            <a:chExt cx="4700564" cy="993636"/>
          </a:xfrm>
        </p:grpSpPr>
        <p:pic>
          <p:nvPicPr>
            <p:cNvPr id="470" name="Рисунок 469" descr="Изображение выглядит как лошадь, жеребец, кобыла, гри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D893A-128C-9119-B0A0-1A320A039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35463" y="3512462"/>
              <a:ext cx="980894" cy="980894"/>
            </a:xfrm>
            <a:prstGeom prst="rect">
              <a:avLst/>
            </a:prstGeom>
          </p:spPr>
        </p:pic>
        <p:pic>
          <p:nvPicPr>
            <p:cNvPr id="471" name="Рисунок 470" descr="Изображение выглядит как катание на сноуборде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B020FD-0AB8-5373-7E2F-500FF64F0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83676" y="3499720"/>
              <a:ext cx="983203" cy="983203"/>
            </a:xfrm>
            <a:prstGeom prst="rect">
              <a:avLst/>
            </a:prstGeom>
          </p:spPr>
        </p:pic>
        <p:pic>
          <p:nvPicPr>
            <p:cNvPr id="472" name="Рисунок 471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E7D48C-A57C-4161-E03E-4B55959E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8620" y="3536152"/>
              <a:ext cx="839228" cy="839228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473" name="Рисунок 472" descr="Изображение выглядит как карта, Земля, планета, Ми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C5F4E3B-86DA-E3EF-E4EE-C61CE3859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284" y="3553305"/>
              <a:ext cx="839228" cy="839228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474" name="Рисунок 473" descr="Изображение выглядит как серебряный, шести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7E26E3-9555-FED7-CFE2-F63FB4660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94506" y="3592434"/>
              <a:ext cx="839228" cy="839228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75" name="Рисунок 474" descr="Изображение выглядит как дерево, вода, озер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5BAD2B-E0DC-5692-0397-0278521D6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2843547" y="3530902"/>
              <a:ext cx="892894" cy="892894"/>
            </a:xfrm>
            <a:prstGeom prst="rect">
              <a:avLst/>
            </a:prstGeom>
          </p:spPr>
        </p:pic>
      </p:grpSp>
      <p:grpSp>
        <p:nvGrpSpPr>
          <p:cNvPr id="476" name="Группа 475">
            <a:extLst>
              <a:ext uri="{FF2B5EF4-FFF2-40B4-BE49-F238E27FC236}">
                <a16:creationId xmlns:a16="http://schemas.microsoft.com/office/drawing/2014/main" id="{DE661AE1-9CFA-75CE-D74D-EBEFCE86BE56}"/>
              </a:ext>
            </a:extLst>
          </p:cNvPr>
          <p:cNvGrpSpPr/>
          <p:nvPr/>
        </p:nvGrpSpPr>
        <p:grpSpPr>
          <a:xfrm>
            <a:off x="6817012" y="5192697"/>
            <a:ext cx="4810514" cy="1013434"/>
            <a:chOff x="725469" y="3480496"/>
            <a:chExt cx="4810514" cy="1013434"/>
          </a:xfrm>
        </p:grpSpPr>
        <p:pic>
          <p:nvPicPr>
            <p:cNvPr id="477" name="Рисунок 476" descr="Изображение выглядит как лошадь, жеребец, кобыла, гри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E46938-C213-A3F1-26A2-8FFEB49BC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0824" y="3513036"/>
              <a:ext cx="980894" cy="980894"/>
            </a:xfrm>
            <a:prstGeom prst="rect">
              <a:avLst/>
            </a:prstGeom>
          </p:spPr>
        </p:pic>
        <p:pic>
          <p:nvPicPr>
            <p:cNvPr id="478" name="Рисунок 477" descr="Изображение выглядит как катание на сноуборде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022E9B-E062-36DC-9B51-2ED6544FE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352519" flipH="1">
              <a:off x="4552780" y="3480496"/>
              <a:ext cx="983203" cy="983203"/>
            </a:xfrm>
            <a:prstGeom prst="rect">
              <a:avLst/>
            </a:prstGeom>
          </p:spPr>
        </p:pic>
        <p:pic>
          <p:nvPicPr>
            <p:cNvPr id="479" name="Рисунок 478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CE44CE-A1C0-87AE-CE06-E36C4847F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03727" y="3608585"/>
              <a:ext cx="839228" cy="839228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80" name="Рисунок 479" descr="Изображение выглядит как карта, Земля, планета, Ми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015251-0DBD-9501-0DE4-3CEE59D66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89091" y="3583869"/>
              <a:ext cx="839228" cy="839228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481" name="Рисунок 480" descr="Изображение выглядит как серебряный, шести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BAB852-B9EA-9C76-DFB8-4AD95E22E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07277" y="3567306"/>
              <a:ext cx="839228" cy="839228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82" name="Рисунок 481" descr="Изображение выглядит как дерево, вода, озер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7CE681C-5EDE-B8C8-89E7-0BA478D69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725469" y="3525650"/>
              <a:ext cx="892894" cy="892894"/>
            </a:xfrm>
            <a:prstGeom prst="rect">
              <a:avLst/>
            </a:prstGeom>
          </p:spPr>
        </p:pic>
      </p:grpSp>
      <p:sp>
        <p:nvSpPr>
          <p:cNvPr id="443" name="Прямоугольник: скругленные углы 442">
            <a:extLst>
              <a:ext uri="{FF2B5EF4-FFF2-40B4-BE49-F238E27FC236}">
                <a16:creationId xmlns:a16="http://schemas.microsoft.com/office/drawing/2014/main" id="{B58FF15D-20A1-6F69-755D-41954E990634}"/>
              </a:ext>
            </a:extLst>
          </p:cNvPr>
          <p:cNvSpPr/>
          <p:nvPr/>
        </p:nvSpPr>
        <p:spPr>
          <a:xfrm>
            <a:off x="6797808" y="5150003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44" name="Прямоугольник: скругленные углы 443">
            <a:extLst>
              <a:ext uri="{FF2B5EF4-FFF2-40B4-BE49-F238E27FC236}">
                <a16:creationId xmlns:a16="http://schemas.microsoft.com/office/drawing/2014/main" id="{EC4281FC-6A81-6972-EEF3-7FC7AC2B8558}"/>
              </a:ext>
            </a:extLst>
          </p:cNvPr>
          <p:cNvSpPr/>
          <p:nvPr/>
        </p:nvSpPr>
        <p:spPr>
          <a:xfrm>
            <a:off x="6808977" y="345071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45" name="Прямоугольник: скругленные углы 444">
            <a:extLst>
              <a:ext uri="{FF2B5EF4-FFF2-40B4-BE49-F238E27FC236}">
                <a16:creationId xmlns:a16="http://schemas.microsoft.com/office/drawing/2014/main" id="{793314D3-1966-2D51-1232-982425044F37}"/>
              </a:ext>
            </a:extLst>
          </p:cNvPr>
          <p:cNvSpPr/>
          <p:nvPr/>
        </p:nvSpPr>
        <p:spPr>
          <a:xfrm>
            <a:off x="680446" y="513348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46" name="Прямоугольник: скругленные углы 445">
            <a:extLst>
              <a:ext uri="{FF2B5EF4-FFF2-40B4-BE49-F238E27FC236}">
                <a16:creationId xmlns:a16="http://schemas.microsoft.com/office/drawing/2014/main" id="{14A55550-557D-01E5-CB3F-F483CF0534C1}"/>
              </a:ext>
            </a:extLst>
          </p:cNvPr>
          <p:cNvSpPr/>
          <p:nvPr/>
        </p:nvSpPr>
        <p:spPr>
          <a:xfrm>
            <a:off x="686561" y="3455489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87" name="Группа 486">
            <a:extLst>
              <a:ext uri="{FF2B5EF4-FFF2-40B4-BE49-F238E27FC236}">
                <a16:creationId xmlns:a16="http://schemas.microsoft.com/office/drawing/2014/main" id="{CF9005E4-8DCA-67A2-F293-AEEBDE047690}"/>
              </a:ext>
            </a:extLst>
          </p:cNvPr>
          <p:cNvGrpSpPr/>
          <p:nvPr/>
        </p:nvGrpSpPr>
        <p:grpSpPr>
          <a:xfrm>
            <a:off x="2347871" y="737405"/>
            <a:ext cx="7681043" cy="1516077"/>
            <a:chOff x="2347871" y="737405"/>
            <a:chExt cx="7681043" cy="1516077"/>
          </a:xfrm>
        </p:grpSpPr>
        <p:grpSp>
          <p:nvGrpSpPr>
            <p:cNvPr id="488" name="Группа 487">
              <a:extLst>
                <a:ext uri="{FF2B5EF4-FFF2-40B4-BE49-F238E27FC236}">
                  <a16:creationId xmlns:a16="http://schemas.microsoft.com/office/drawing/2014/main" id="{4025AE1D-8E76-BE89-4806-7917ADF369CE}"/>
                </a:ext>
              </a:extLst>
            </p:cNvPr>
            <p:cNvGrpSpPr/>
            <p:nvPr/>
          </p:nvGrpSpPr>
          <p:grpSpPr>
            <a:xfrm>
              <a:off x="2347871" y="782163"/>
              <a:ext cx="6599464" cy="1464569"/>
              <a:chOff x="2347871" y="782163"/>
              <a:chExt cx="6599464" cy="1464569"/>
            </a:xfrm>
          </p:grpSpPr>
          <p:pic>
            <p:nvPicPr>
              <p:cNvPr id="492" name="Рисунок 491" descr="Изображение выглядит как мультфильм, иллюстрация, дизайн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ACD1858-9C0D-C96F-D7EE-471A5B0BF4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7255" y="782163"/>
                <a:ext cx="1450080" cy="1450080"/>
              </a:xfrm>
              <a:prstGeom prst="rect">
                <a:avLst/>
              </a:prstGeom>
            </p:spPr>
          </p:pic>
          <p:pic>
            <p:nvPicPr>
              <p:cNvPr id="493" name="Рисунок 492" descr="Изображение выглядит как рисунок, Человеческое лицо, мультфильм, зарисовк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593B462-D1B2-F1BC-66C4-37BB6FCCE4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93898" y="873474"/>
                <a:ext cx="1338123" cy="1338123"/>
              </a:xfrm>
              <a:prstGeom prst="rect">
                <a:avLst/>
              </a:prstGeom>
            </p:spPr>
          </p:pic>
          <p:pic>
            <p:nvPicPr>
              <p:cNvPr id="494" name="Рисунок 493" descr="Изображение выглядит как искусство, цветок, снежинк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BB44C32-99F6-F504-9D2F-22000E711E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7871" y="861872"/>
                <a:ext cx="1384860" cy="1384860"/>
              </a:xfrm>
              <a:prstGeom prst="rect">
                <a:avLst/>
              </a:prstGeom>
            </p:spPr>
          </p:pic>
        </p:grpSp>
        <p:pic>
          <p:nvPicPr>
            <p:cNvPr id="489" name="Рисунок 488" descr="Изображение выглядит как Торт на день рождения, мультфильм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F7BC48-5E38-B0E0-3AE3-0ED689A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36" y="913950"/>
              <a:ext cx="1239846" cy="1239846"/>
            </a:xfrm>
            <a:prstGeom prst="rect">
              <a:avLst/>
            </a:prstGeom>
          </p:spPr>
        </p:pic>
        <p:pic>
          <p:nvPicPr>
            <p:cNvPr id="490" name="Рисунок 489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A95449-3F23-EE98-3A2B-9EE4D85AE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8834" y="796652"/>
              <a:ext cx="1450080" cy="1450080"/>
            </a:xfrm>
            <a:prstGeom prst="rect">
              <a:avLst/>
            </a:prstGeom>
          </p:spPr>
        </p:pic>
        <p:pic>
          <p:nvPicPr>
            <p:cNvPr id="491" name="Рисунок 490" descr="Изображение выглядит как рисунок, зарисовка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2F54B7-D4A5-E9BE-F29E-CBC41E9EF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8099" y="737405"/>
              <a:ext cx="1516077" cy="1516077"/>
            </a:xfrm>
            <a:prstGeom prst="rect">
              <a:avLst/>
            </a:prstGeom>
          </p:spPr>
        </p:pic>
      </p:grpSp>
      <p:grpSp>
        <p:nvGrpSpPr>
          <p:cNvPr id="495" name="Группа 494">
            <a:extLst>
              <a:ext uri="{FF2B5EF4-FFF2-40B4-BE49-F238E27FC236}">
                <a16:creationId xmlns:a16="http://schemas.microsoft.com/office/drawing/2014/main" id="{DE47BCF1-326B-97D5-A2B5-33A26DE60857}"/>
              </a:ext>
            </a:extLst>
          </p:cNvPr>
          <p:cNvGrpSpPr/>
          <p:nvPr/>
        </p:nvGrpSpPr>
        <p:grpSpPr>
          <a:xfrm>
            <a:off x="744461" y="3503852"/>
            <a:ext cx="4643264" cy="976516"/>
            <a:chOff x="744461" y="3503852"/>
            <a:chExt cx="4643264" cy="976516"/>
          </a:xfrm>
        </p:grpSpPr>
        <p:pic>
          <p:nvPicPr>
            <p:cNvPr id="496" name="Рисунок 495" descr="Изображение выглядит как мультфильм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B8712F7-6A2A-2A05-54B3-EEB1536A3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75743" y="3536172"/>
              <a:ext cx="926003" cy="926004"/>
            </a:xfrm>
            <a:prstGeom prst="rect">
              <a:avLst/>
            </a:prstGeom>
          </p:spPr>
        </p:pic>
        <p:pic>
          <p:nvPicPr>
            <p:cNvPr id="497" name="Рисунок 496" descr="Изображение выглядит как рисунок, Человеческое лицо, мультфильм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187A648-1CC1-2EF3-99A6-831F5C491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565" y="3554786"/>
              <a:ext cx="854509" cy="854509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498" name="Рисунок 497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41F5AC-C60A-B8B0-2C79-48C6195C9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4461" y="3562052"/>
              <a:ext cx="884354" cy="884355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499" name="Рисунок 498" descr="Изображение выглядит как Торт на день рождения, мультфильм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99B058-19F8-3776-E986-CD5BE248D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090619" y="3575894"/>
              <a:ext cx="791750" cy="791750"/>
            </a:xfrm>
            <a:prstGeom prst="rect">
              <a:avLst/>
            </a:prstGeom>
          </p:spPr>
        </p:pic>
        <p:pic>
          <p:nvPicPr>
            <p:cNvPr id="500" name="Рисунок 499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33930-91C6-2BDE-AFD7-3E6C36799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550766">
              <a:off x="1316174" y="3503852"/>
              <a:ext cx="926003" cy="926003"/>
            </a:xfrm>
            <a:prstGeom prst="rect">
              <a:avLst/>
            </a:prstGeom>
          </p:spPr>
        </p:pic>
        <p:pic>
          <p:nvPicPr>
            <p:cNvPr id="501" name="Рисунок 500" descr="Изображение выглядит как рисунок, зарисовка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8D9A35F-F11E-8ACF-4A17-1A96B924C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419577" y="3512220"/>
              <a:ext cx="968148" cy="968148"/>
            </a:xfrm>
            <a:prstGeom prst="rect">
              <a:avLst/>
            </a:prstGeom>
          </p:spPr>
        </p:pic>
      </p:grpSp>
      <p:grpSp>
        <p:nvGrpSpPr>
          <p:cNvPr id="502" name="Группа 501">
            <a:extLst>
              <a:ext uri="{FF2B5EF4-FFF2-40B4-BE49-F238E27FC236}">
                <a16:creationId xmlns:a16="http://schemas.microsoft.com/office/drawing/2014/main" id="{814E9B17-F8C7-D5CE-22C8-8A6CFBC740F7}"/>
              </a:ext>
            </a:extLst>
          </p:cNvPr>
          <p:cNvGrpSpPr/>
          <p:nvPr/>
        </p:nvGrpSpPr>
        <p:grpSpPr>
          <a:xfrm>
            <a:off x="702812" y="5172982"/>
            <a:ext cx="4522878" cy="1075097"/>
            <a:chOff x="702812" y="3470271"/>
            <a:chExt cx="4522878" cy="1075097"/>
          </a:xfrm>
        </p:grpSpPr>
        <p:pic>
          <p:nvPicPr>
            <p:cNvPr id="503" name="Рисунок 502" descr="Изображение выглядит как мультфильм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B984EE-6880-0D1D-9A61-DB85DE85D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2812" y="3470271"/>
              <a:ext cx="926003" cy="926004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504" name="Рисунок 503" descr="Изображение выглядит как рисунок, Человеческое лицо, мультфильм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49D227A-A9D7-FA3C-CA32-000A7114B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89249" y="3561590"/>
              <a:ext cx="854509" cy="854509"/>
            </a:xfrm>
            <a:prstGeom prst="rect">
              <a:avLst/>
            </a:prstGeom>
          </p:spPr>
        </p:pic>
        <p:pic>
          <p:nvPicPr>
            <p:cNvPr id="505" name="Рисунок 504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0EE73D-7D13-3575-4160-26525DA54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62368" y="3565063"/>
              <a:ext cx="884354" cy="884355"/>
            </a:xfrm>
            <a:prstGeom prst="rect">
              <a:avLst/>
            </a:prstGeom>
          </p:spPr>
        </p:pic>
        <p:pic>
          <p:nvPicPr>
            <p:cNvPr id="506" name="Рисунок 505" descr="Изображение выглядит как Торт на день рождения, мультфильм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6862291-2BCD-AC46-4452-384067637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3940" y="3588146"/>
              <a:ext cx="791750" cy="791750"/>
            </a:xfrm>
            <a:prstGeom prst="rect">
              <a:avLst/>
            </a:prstGeom>
          </p:spPr>
        </p:pic>
        <p:pic>
          <p:nvPicPr>
            <p:cNvPr id="507" name="Рисунок 506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F41D000-CABF-A0C7-0129-689273C34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90661" y="3531972"/>
              <a:ext cx="926003" cy="926003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508" name="Рисунок 507" descr="Изображение выглядит как рисунок, зарисовка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5DDCD9E-A8CC-4655-9A3A-9879113CC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50597" y="3577220"/>
              <a:ext cx="968148" cy="968148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509" name="Группа 508">
            <a:extLst>
              <a:ext uri="{FF2B5EF4-FFF2-40B4-BE49-F238E27FC236}">
                <a16:creationId xmlns:a16="http://schemas.microsoft.com/office/drawing/2014/main" id="{6B9E69EA-86FA-AE07-48E7-1EC3E9A9EBB8}"/>
              </a:ext>
            </a:extLst>
          </p:cNvPr>
          <p:cNvGrpSpPr/>
          <p:nvPr/>
        </p:nvGrpSpPr>
        <p:grpSpPr>
          <a:xfrm>
            <a:off x="6794006" y="3490602"/>
            <a:ext cx="4783065" cy="1007509"/>
            <a:chOff x="682606" y="3517349"/>
            <a:chExt cx="4783065" cy="1007509"/>
          </a:xfrm>
        </p:grpSpPr>
        <p:pic>
          <p:nvPicPr>
            <p:cNvPr id="510" name="Рисунок 509" descr="Изображение выглядит как мультфильм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3F7AF5D-FB5C-F585-15D7-529D91197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39668" y="3547150"/>
              <a:ext cx="926003" cy="926004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511" name="Рисунок 510" descr="Изображение выглядит как рисунок, Человеческое лицо, мультфильм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46EF91A-7E57-2B02-7165-2BAF2D262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9014" y="3621703"/>
              <a:ext cx="854509" cy="854509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512" name="Рисунок 511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DB0CAB-B96E-2BEF-51D7-20EFBC269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2606" y="3580864"/>
              <a:ext cx="884354" cy="884355"/>
            </a:xfrm>
            <a:prstGeom prst="rect">
              <a:avLst/>
            </a:prstGeom>
          </p:spPr>
        </p:pic>
        <p:pic>
          <p:nvPicPr>
            <p:cNvPr id="513" name="Рисунок 512" descr="Изображение выглядит как Торт на день рождения, мультфильм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024BAE-2DDE-208D-0E76-F118F019E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8878" y="3615020"/>
              <a:ext cx="791750" cy="791750"/>
            </a:xfrm>
            <a:prstGeom prst="rect">
              <a:avLst/>
            </a:prstGeom>
          </p:spPr>
        </p:pic>
        <p:pic>
          <p:nvPicPr>
            <p:cNvPr id="514" name="Рисунок 513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A00EF-C610-834A-A31B-32196265D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48568" flipH="1">
              <a:off x="3874385" y="3517349"/>
              <a:ext cx="926003" cy="926003"/>
            </a:xfrm>
            <a:prstGeom prst="rect">
              <a:avLst/>
            </a:prstGeom>
          </p:spPr>
        </p:pic>
        <p:pic>
          <p:nvPicPr>
            <p:cNvPr id="515" name="Рисунок 514" descr="Изображение выглядит как рисунок, зарисовка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E1487C-18E3-1D35-CFCB-6074B8F2B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76113" y="3556710"/>
              <a:ext cx="968148" cy="968148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516" name="Группа 515">
            <a:extLst>
              <a:ext uri="{FF2B5EF4-FFF2-40B4-BE49-F238E27FC236}">
                <a16:creationId xmlns:a16="http://schemas.microsoft.com/office/drawing/2014/main" id="{DEE57037-4FFB-8D24-EE62-0DBFDF528BE6}"/>
              </a:ext>
            </a:extLst>
          </p:cNvPr>
          <p:cNvGrpSpPr/>
          <p:nvPr/>
        </p:nvGrpSpPr>
        <p:grpSpPr>
          <a:xfrm>
            <a:off x="6807822" y="5188055"/>
            <a:ext cx="4905019" cy="984662"/>
            <a:chOff x="682606" y="3501381"/>
            <a:chExt cx="4905019" cy="984662"/>
          </a:xfrm>
        </p:grpSpPr>
        <p:pic>
          <p:nvPicPr>
            <p:cNvPr id="517" name="Рисунок 516" descr="Изображение выглядит как мультфильм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269547C-E35C-9D7F-6C83-E4E35383C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76123" y="3560039"/>
              <a:ext cx="926003" cy="92600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518" name="Рисунок 517" descr="Изображение выглядит как рисунок, Человеческое лицо, мультфильм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1537C3-FE22-D80A-5FF4-CC8674F83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02490" y="3588273"/>
              <a:ext cx="854509" cy="854509"/>
            </a:xfrm>
            <a:prstGeom prst="rect">
              <a:avLst/>
            </a:prstGeom>
          </p:spPr>
        </p:pic>
        <p:pic>
          <p:nvPicPr>
            <p:cNvPr id="519" name="Рисунок 518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743A0C6-7ED4-882E-101B-743F82890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2606" y="3580864"/>
              <a:ext cx="884354" cy="88435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520" name="Рисунок 519" descr="Изображение выглядит как Торт на день рождения, мультфильм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A07E1B-FE66-96E9-2A5E-43114E039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319858" y="3614120"/>
              <a:ext cx="791750" cy="791750"/>
            </a:xfrm>
            <a:prstGeom prst="rect">
              <a:avLst/>
            </a:prstGeom>
          </p:spPr>
        </p:pic>
        <p:pic>
          <p:nvPicPr>
            <p:cNvPr id="521" name="Рисунок 520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4D218F-C451-555B-03A3-813CC402D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4661622" y="3539215"/>
              <a:ext cx="926003" cy="926003"/>
            </a:xfrm>
            <a:prstGeom prst="rect">
              <a:avLst/>
            </a:prstGeom>
          </p:spPr>
        </p:pic>
        <p:pic>
          <p:nvPicPr>
            <p:cNvPr id="522" name="Рисунок 521" descr="Изображение выглядит как рисунок, зарисовка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6D1E3F-EC6F-61A8-341C-95064705F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5198" y="3501381"/>
              <a:ext cx="968148" cy="968148"/>
            </a:xfrm>
            <a:prstGeom prst="rect">
              <a:avLst/>
            </a:prstGeom>
          </p:spPr>
        </p:pic>
      </p:grpSp>
      <p:sp>
        <p:nvSpPr>
          <p:cNvPr id="483" name="Прямоугольник: скругленные углы 482">
            <a:extLst>
              <a:ext uri="{FF2B5EF4-FFF2-40B4-BE49-F238E27FC236}">
                <a16:creationId xmlns:a16="http://schemas.microsoft.com/office/drawing/2014/main" id="{A51FD35C-FEFF-AA53-8F95-679C6A6FBFE2}"/>
              </a:ext>
            </a:extLst>
          </p:cNvPr>
          <p:cNvSpPr/>
          <p:nvPr/>
        </p:nvSpPr>
        <p:spPr>
          <a:xfrm>
            <a:off x="6808977" y="5152896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84" name="Прямоугольник: скругленные углы 483">
            <a:extLst>
              <a:ext uri="{FF2B5EF4-FFF2-40B4-BE49-F238E27FC236}">
                <a16:creationId xmlns:a16="http://schemas.microsoft.com/office/drawing/2014/main" id="{81E1E3E1-4E90-14DD-7E8D-AD0AA8669C6A}"/>
              </a:ext>
            </a:extLst>
          </p:cNvPr>
          <p:cNvSpPr/>
          <p:nvPr/>
        </p:nvSpPr>
        <p:spPr>
          <a:xfrm>
            <a:off x="6801491" y="345134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85" name="Прямоугольник: скругленные углы 484">
            <a:extLst>
              <a:ext uri="{FF2B5EF4-FFF2-40B4-BE49-F238E27FC236}">
                <a16:creationId xmlns:a16="http://schemas.microsoft.com/office/drawing/2014/main" id="{E520F8EF-2AD4-C277-9F76-BEF592531B6D}"/>
              </a:ext>
            </a:extLst>
          </p:cNvPr>
          <p:cNvSpPr/>
          <p:nvPr/>
        </p:nvSpPr>
        <p:spPr>
          <a:xfrm>
            <a:off x="687932" y="5131723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86" name="Прямоугольник: скругленные углы 485">
            <a:extLst>
              <a:ext uri="{FF2B5EF4-FFF2-40B4-BE49-F238E27FC236}">
                <a16:creationId xmlns:a16="http://schemas.microsoft.com/office/drawing/2014/main" id="{7615C869-3FE1-F8B6-D63A-DA0FD5DF31A0}"/>
              </a:ext>
            </a:extLst>
          </p:cNvPr>
          <p:cNvSpPr/>
          <p:nvPr/>
        </p:nvSpPr>
        <p:spPr>
          <a:xfrm>
            <a:off x="683839" y="345733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54" name="Рисунок 353">
            <a:extLst>
              <a:ext uri="{FF2B5EF4-FFF2-40B4-BE49-F238E27FC236}">
                <a16:creationId xmlns:a16="http://schemas.microsoft.com/office/drawing/2014/main" id="{1C8936C8-21BF-13B4-C6ED-EAE1DFD031F3}"/>
              </a:ext>
            </a:extLst>
          </p:cNvPr>
          <p:cNvPicPr>
            <a:picLocks noChangeAspect="1"/>
          </p:cNvPicPr>
          <p:nvPr/>
        </p:nvPicPr>
        <p:blipFill rotWithShape="1"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4070745" y="1425775"/>
            <a:ext cx="3989767" cy="38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0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9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6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4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0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2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2" grpId="0" animBg="1"/>
      <p:bldP spid="2" grpId="1" animBg="1"/>
      <p:bldP spid="3" grpId="0" animBg="1"/>
      <p:bldP spid="3" grpId="1" animBg="1"/>
      <p:bldP spid="24" grpId="0" animBg="1"/>
      <p:bldP spid="24" grpId="1" animBg="1"/>
      <p:bldP spid="25" grpId="0" animBg="1"/>
      <p:bldP spid="25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320" grpId="0" animBg="1"/>
      <p:bldP spid="320" grpId="1" animBg="1"/>
      <p:bldP spid="321" grpId="0" animBg="1"/>
      <p:bldP spid="321" grpId="1" animBg="1"/>
      <p:bldP spid="322" grpId="0" animBg="1"/>
      <p:bldP spid="322" grpId="1" animBg="1"/>
      <p:bldP spid="323" grpId="0" animBg="1"/>
      <p:bldP spid="323" grpId="1" animBg="1"/>
      <p:bldP spid="362" grpId="0" animBg="1"/>
      <p:bldP spid="362" grpId="1" animBg="1"/>
      <p:bldP spid="363" grpId="0" animBg="1"/>
      <p:bldP spid="363" grpId="1" animBg="1"/>
      <p:bldP spid="364" grpId="0" animBg="1"/>
      <p:bldP spid="364" grpId="1" animBg="1"/>
      <p:bldP spid="365" grpId="0" animBg="1"/>
      <p:bldP spid="365" grpId="1" animBg="1"/>
      <p:bldP spid="403" grpId="0" animBg="1"/>
      <p:bldP spid="403" grpId="1" animBg="1"/>
      <p:bldP spid="404" grpId="0" animBg="1"/>
      <p:bldP spid="404" grpId="1" animBg="1"/>
      <p:bldP spid="405" grpId="0" animBg="1"/>
      <p:bldP spid="405" grpId="1" animBg="1"/>
      <p:bldP spid="406" grpId="0" animBg="1"/>
      <p:bldP spid="406" grpId="1" animBg="1"/>
      <p:bldP spid="443" grpId="0" animBg="1"/>
      <p:bldP spid="443" grpId="1" animBg="1"/>
      <p:bldP spid="444" grpId="0" animBg="1"/>
      <p:bldP spid="444" grpId="1" animBg="1"/>
      <p:bldP spid="445" grpId="0" animBg="1"/>
      <p:bldP spid="445" grpId="1" animBg="1"/>
      <p:bldP spid="446" grpId="0" animBg="1"/>
      <p:bldP spid="446" grpId="1" animBg="1"/>
      <p:bldP spid="483" grpId="0" animBg="1"/>
      <p:bldP spid="483" grpId="1" animBg="1"/>
      <p:bldP spid="484" grpId="0" animBg="1"/>
      <p:bldP spid="484" grpId="1" animBg="1"/>
      <p:bldP spid="485" grpId="0" animBg="1"/>
      <p:bldP spid="485" grpId="1" animBg="1"/>
      <p:bldP spid="486" grpId="0" animBg="1"/>
      <p:bldP spid="486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36324872565BB459892B1B9D623CC6C" ma:contentTypeVersion="10" ma:contentTypeDescription="Создание документа." ma:contentTypeScope="" ma:versionID="58348f66b60c9e37d9d46b04f2675f2d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051e758060a6c189d5b5639ed575759e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Теги изображений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02932EF-062F-4340-9688-6175894D6674}"/>
</file>

<file path=customXml/itemProps2.xml><?xml version="1.0" encoding="utf-8"?>
<ds:datastoreItem xmlns:ds="http://schemas.openxmlformats.org/officeDocument/2006/customXml" ds:itemID="{9179124B-9350-4EE7-B364-3711BB1096A3}"/>
</file>

<file path=customXml/itemProps3.xml><?xml version="1.0" encoding="utf-8"?>
<ds:datastoreItem xmlns:ds="http://schemas.openxmlformats.org/officeDocument/2006/customXml" ds:itemID="{30DE8037-4F06-41D2-8FB6-B624B80D420B}"/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18</cp:revision>
  <dcterms:created xsi:type="dcterms:W3CDTF">2025-02-10T10:27:52Z</dcterms:created>
  <dcterms:modified xsi:type="dcterms:W3CDTF">2025-02-12T10:39:38Z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