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5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5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4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2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71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4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95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49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0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62" y="2925188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4830" y="2780671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8125" y="6156614"/>
            <a:ext cx="674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62" y="6156615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5"/>
          <a:stretch/>
        </p:blipFill>
        <p:spPr>
          <a:xfrm>
            <a:off x="667905" y="98050"/>
            <a:ext cx="3257921" cy="3165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03477" y="2135765"/>
            <a:ext cx="1125424" cy="1125424"/>
          </a:xfrm>
          <a:prstGeom prst="rect">
            <a:avLst/>
          </a:prstGeom>
          <a:effectLst>
            <a:glow rad="67846">
              <a:schemeClr val="bg1">
                <a:alpha val="88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143" b="1595"/>
          <a:stretch/>
        </p:blipFill>
        <p:spPr>
          <a:xfrm>
            <a:off x="659616" y="3509963"/>
            <a:ext cx="3228893" cy="3214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7"/>
          <a:stretch/>
        </p:blipFill>
        <p:spPr>
          <a:xfrm>
            <a:off x="5086174" y="140550"/>
            <a:ext cx="3276689" cy="3207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080" y="2108936"/>
            <a:ext cx="1187224" cy="1187224"/>
          </a:xfrm>
          <a:prstGeom prst="rect">
            <a:avLst/>
          </a:prstGeom>
          <a:effectLst>
            <a:glow rad="46435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87" y="5526124"/>
            <a:ext cx="1260980" cy="1260980"/>
          </a:xfrm>
          <a:prstGeom prst="rect">
            <a:avLst/>
          </a:prstGeom>
          <a:effectLst>
            <a:glow rad="31988">
              <a:schemeClr val="tx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" b="740"/>
          <a:stretch/>
        </p:blipFill>
        <p:spPr>
          <a:xfrm>
            <a:off x="5115773" y="3488732"/>
            <a:ext cx="3181758" cy="3198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80365" y="5370155"/>
            <a:ext cx="1331270" cy="1331270"/>
          </a:xfrm>
          <a:prstGeom prst="rect">
            <a:avLst/>
          </a:prstGeom>
          <a:effectLst>
            <a:glow rad="31552">
              <a:schemeClr val="tx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161" y="1330885"/>
            <a:ext cx="4610491" cy="47569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6455"/>
            <a:ext cx="1214276" cy="1130004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54291" y="3020291"/>
            <a:ext cx="258127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5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9" grpId="0"/>
      <p:bldP spid="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</Words>
  <Application>Microsoft Macintosh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4</cp:revision>
  <dcterms:created xsi:type="dcterms:W3CDTF">2024-12-02T20:14:01Z</dcterms:created>
  <dcterms:modified xsi:type="dcterms:W3CDTF">2024-12-07T21:55:39Z</dcterms:modified>
</cp:coreProperties>
</file>