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media/media2.mp3" ContentType="audio/mpeg"/>
  <Override PartName="/ppt/media/media3.mp3" ContentType="audio/mpeg"/>
  <Override PartName="/ppt/media/media4.mp3" ContentType="audio/mpeg"/>
  <Override PartName="/ppt/media/media5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100" d="100"/>
          <a:sy n="100" d="100"/>
        </p:scale>
        <p:origin x="79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audio" Target="NULL" TargetMode="External"/><Relationship Id="rId2" Type="http://schemas.microsoft.com/office/2007/relationships/media" Target="../media/media1.mp3"/><Relationship Id="rId3" Type="http://schemas.microsoft.com/office/2007/relationships/media" Target="../media/media2.mp3"/><Relationship Id="rId4" Type="http://schemas.microsoft.com/office/2007/relationships/media" Target="../media/media3.mp3"/><Relationship Id="rId5" Type="http://schemas.openxmlformats.org/officeDocument/2006/relationships/audio" Target="../media/media3.mp3"/><Relationship Id="rId6" Type="http://schemas.microsoft.com/office/2007/relationships/media" Target="../media/media4.mp3"/><Relationship Id="rId7" Type="http://schemas.microsoft.com/office/2007/relationships/media" Target="../media/media5.mp3"/><Relationship Id="rId8" Type="http://schemas.openxmlformats.org/officeDocument/2006/relationships/slideLayout" Target="../slideLayouts/slideLayout2.xml"/><Relationship Id="rId9" Type="http://schemas.openxmlformats.org/officeDocument/2006/relationships/image" Target="../media/image1.png"/><Relationship Id="rId10" Type="http://schemas.openxmlformats.org/officeDocument/2006/relationships/image" Target="../media/image2.png"/><Relationship Id="rId11" Type="http://schemas.microsoft.com/office/2007/relationships/hdphoto" Target="../media/hdphoto1.wdp"/><Relationship Id="rId12" Type="http://schemas.openxmlformats.org/officeDocument/2006/relationships/image" Target="../media/image3.png"/><Relationship Id="rId13" Type="http://schemas.microsoft.com/office/2007/relationships/hdphoto" Target="../media/hdphoto2.wdp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6" Type="http://schemas.microsoft.com/office/2007/relationships/hdphoto" Target="../media/hdphoto3.wdp"/><Relationship Id="rId17" Type="http://schemas.openxmlformats.org/officeDocument/2006/relationships/image" Target="../media/image6.png"/><Relationship Id="rId18" Type="http://schemas.microsoft.com/office/2007/relationships/hdphoto" Target="../media/hdphoto4.wdp"/><Relationship Id="rId19" Type="http://schemas.openxmlformats.org/officeDocument/2006/relationships/image" Target="../media/image7.png"/><Relationship Id="rId20" Type="http://schemas.openxmlformats.org/officeDocument/2006/relationships/image" Target="../media/image8.png"/><Relationship Id="rId21" Type="http://schemas.microsoft.com/office/2007/relationships/hdphoto" Target="../media/hdphoto5.wdp"/><Relationship Id="rId22" Type="http://schemas.openxmlformats.org/officeDocument/2006/relationships/slide" Target="slide1.xml"/><Relationship Id="rId23" Type="http://schemas.openxmlformats.org/officeDocument/2006/relationships/image" Target="../media/image9.png"/><Relationship Id="rId2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45169" y="1339322"/>
            <a:ext cx="2292545" cy="156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52348.375"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3720156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998986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514" y="2277436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1556702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11486650" y="835132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5132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27174" y="1220851"/>
            <a:ext cx="1952624" cy="325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0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9</cp:revision>
  <dcterms:created xsi:type="dcterms:W3CDTF">2024-04-12T19:51:00Z</dcterms:created>
  <dcterms:modified xsi:type="dcterms:W3CDTF">2024-11-01T09:46:43Z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7C693E836574465794181A4FAE90485A_12</vt:lpwstr>
  </property>
  <property fmtid="{D5CDD505-2E9C-101B-9397-08002B2CF9AE}" pid="3" name="KSOProductBuildVer">
    <vt:lpwstr>1033-12.2.0.17153</vt:lpwstr>
  </property>
</Properties>
</file>