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229552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C0F1C-F5A6-466B-95F5-C1F200095B06}"/>
</file>

<file path=customXml/itemProps2.xml><?xml version="1.0" encoding="utf-8"?>
<ds:datastoreItem xmlns:ds="http://schemas.openxmlformats.org/officeDocument/2006/customXml" ds:itemID="{F89914C4-A792-4658-9E55-063488272914}"/>
</file>

<file path=customXml/itemProps3.xml><?xml version="1.0" encoding="utf-8"?>
<ds:datastoreItem xmlns:ds="http://schemas.openxmlformats.org/officeDocument/2006/customXml" ds:itemID="{26B79BCD-979B-43CA-945C-8BF8CB29B194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