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audio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09" y="3291255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9745" y="1045094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601356" y="1656974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0245" y="2282336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2" y="4005666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3248" y="3442692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3" y="2803892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527925" y="2891155"/>
            <a:ext cx="3552825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57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26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85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2024-11-01T10:44:37Z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