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31051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4D7689-6C5F-4342-8515-AFCDEE915540}"/>
</file>

<file path=customXml/itemProps2.xml><?xml version="1.0" encoding="utf-8"?>
<ds:datastoreItem xmlns:ds="http://schemas.openxmlformats.org/officeDocument/2006/customXml" ds:itemID="{42BC5315-33B5-49D8-B6B6-7B11BC72F842}"/>
</file>

<file path=customXml/itemProps3.xml><?xml version="1.0" encoding="utf-8"?>
<ds:datastoreItem xmlns:ds="http://schemas.openxmlformats.org/officeDocument/2006/customXml" ds:itemID="{62357F26-D3AC-4577-B2B1-1384A8B0F643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