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228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  <p:pic>
        <p:nvPicPr>
          <p:cNvPr id="249" name="Picture 248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08914" y="2573605"/>
            <a:ext cx="3267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50</cp:revision>
  <dcterms:created xsi:type="dcterms:W3CDTF">2024-07-21T13:02:50Z</dcterms:created>
  <dcterms:modified xsi:type="dcterms:W3CDTF">2024-08-29T12:18:38Z</dcterms:modified>
</cp:coreProperties>
</file>